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slideLayouts/slideLayout21.xml" ContentType="application/vnd.openxmlformats-officedocument.presentationml.slideLayout+xml"/>
  <Override PartName="/ppt/theme/theme11.xml" ContentType="application/vnd.openxmlformats-officedocument.theme+xml"/>
  <Override PartName="/ppt/slideLayouts/slideLayout22.xml" ContentType="application/vnd.openxmlformats-officedocument.presentationml.slideLayout+xml"/>
  <Override PartName="/ppt/theme/theme12.xml" ContentType="application/vnd.openxmlformats-officedocument.theme+xml"/>
  <Override PartName="/ppt/slideLayouts/slideLayout23.xml" ContentType="application/vnd.openxmlformats-officedocument.presentationml.slideLayout+xml"/>
  <Override PartName="/ppt/theme/theme13.xml" ContentType="application/vnd.openxmlformats-officedocument.theme+xml"/>
  <Override PartName="/ppt/slideLayouts/slideLayout2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22" r:id="rId3"/>
    <p:sldMasterId id="2147483724" r:id="rId4"/>
    <p:sldMasterId id="2147483726" r:id="rId5"/>
    <p:sldMasterId id="2147483728" r:id="rId6"/>
    <p:sldMasterId id="2147483730" r:id="rId7"/>
    <p:sldMasterId id="2147483732" r:id="rId8"/>
    <p:sldMasterId id="2147483734" r:id="rId9"/>
    <p:sldMasterId id="2147483736" r:id="rId10"/>
    <p:sldMasterId id="2147483738" r:id="rId11"/>
    <p:sldMasterId id="2147483740" r:id="rId12"/>
    <p:sldMasterId id="2147483742" r:id="rId13"/>
    <p:sldMasterId id="2147483744" r:id="rId14"/>
  </p:sldMasterIdLst>
  <p:notesMasterIdLst>
    <p:notesMasterId r:id="rId65"/>
  </p:notesMasterIdLst>
  <p:sldIdLst>
    <p:sldId id="256" r:id="rId15"/>
    <p:sldId id="329" r:id="rId16"/>
    <p:sldId id="286" r:id="rId17"/>
    <p:sldId id="258" r:id="rId18"/>
    <p:sldId id="259" r:id="rId19"/>
    <p:sldId id="320" r:id="rId20"/>
    <p:sldId id="321" r:id="rId21"/>
    <p:sldId id="337" r:id="rId22"/>
    <p:sldId id="322" r:id="rId23"/>
    <p:sldId id="336" r:id="rId24"/>
    <p:sldId id="325" r:id="rId25"/>
    <p:sldId id="326" r:id="rId26"/>
    <p:sldId id="327" r:id="rId27"/>
    <p:sldId id="330" r:id="rId28"/>
    <p:sldId id="310" r:id="rId29"/>
    <p:sldId id="311" r:id="rId30"/>
    <p:sldId id="331" r:id="rId31"/>
    <p:sldId id="332" r:id="rId32"/>
    <p:sldId id="287" r:id="rId33"/>
    <p:sldId id="288" r:id="rId34"/>
    <p:sldId id="289" r:id="rId35"/>
    <p:sldId id="290" r:id="rId36"/>
    <p:sldId id="335" r:id="rId37"/>
    <p:sldId id="338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261" r:id="rId53"/>
    <p:sldId id="306" r:id="rId54"/>
    <p:sldId id="308" r:id="rId55"/>
    <p:sldId id="309" r:id="rId56"/>
    <p:sldId id="270" r:id="rId57"/>
    <p:sldId id="271" r:id="rId58"/>
    <p:sldId id="272" r:id="rId59"/>
    <p:sldId id="277" r:id="rId60"/>
    <p:sldId id="275" r:id="rId61"/>
    <p:sldId id="279" r:id="rId62"/>
    <p:sldId id="316" r:id="rId63"/>
    <p:sldId id="317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4652"/>
    <a:srgbClr val="FFFFFF"/>
    <a:srgbClr val="2159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4660"/>
  </p:normalViewPr>
  <p:slideViewPr>
    <p:cSldViewPr>
      <p:cViewPr varScale="1">
        <p:scale>
          <a:sx n="80" d="100"/>
          <a:sy n="80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slide" Target="slides/slide4.xml"/><Relationship Id="rId19" Type="http://schemas.openxmlformats.org/officeDocument/2006/relationships/slide" Target="slides/slide5.xml"/><Relationship Id="rId63" Type="http://schemas.openxmlformats.org/officeDocument/2006/relationships/slide" Target="slides/slide49.xml"/><Relationship Id="rId64" Type="http://schemas.openxmlformats.org/officeDocument/2006/relationships/slide" Target="slides/slide50.xml"/><Relationship Id="rId65" Type="http://schemas.openxmlformats.org/officeDocument/2006/relationships/notesMaster" Target="notesMasters/notesMaster1.xml"/><Relationship Id="rId66" Type="http://schemas.openxmlformats.org/officeDocument/2006/relationships/printerSettings" Target="printerSettings/printerSettings1.bin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36.xml"/><Relationship Id="rId51" Type="http://schemas.openxmlformats.org/officeDocument/2006/relationships/slide" Target="slides/slide37.xml"/><Relationship Id="rId52" Type="http://schemas.openxmlformats.org/officeDocument/2006/relationships/slide" Target="slides/slide38.xml"/><Relationship Id="rId53" Type="http://schemas.openxmlformats.org/officeDocument/2006/relationships/slide" Target="slides/slide39.xml"/><Relationship Id="rId54" Type="http://schemas.openxmlformats.org/officeDocument/2006/relationships/slide" Target="slides/slide40.xml"/><Relationship Id="rId55" Type="http://schemas.openxmlformats.org/officeDocument/2006/relationships/slide" Target="slides/slide41.xml"/><Relationship Id="rId56" Type="http://schemas.openxmlformats.org/officeDocument/2006/relationships/slide" Target="slides/slide42.xml"/><Relationship Id="rId57" Type="http://schemas.openxmlformats.org/officeDocument/2006/relationships/slide" Target="slides/slide43.xml"/><Relationship Id="rId58" Type="http://schemas.openxmlformats.org/officeDocument/2006/relationships/slide" Target="slides/slide44.xml"/><Relationship Id="rId59" Type="http://schemas.openxmlformats.org/officeDocument/2006/relationships/slide" Target="slides/slide45.xml"/><Relationship Id="rId40" Type="http://schemas.openxmlformats.org/officeDocument/2006/relationships/slide" Target="slides/slide26.xml"/><Relationship Id="rId41" Type="http://schemas.openxmlformats.org/officeDocument/2006/relationships/slide" Target="slides/slide27.xml"/><Relationship Id="rId42" Type="http://schemas.openxmlformats.org/officeDocument/2006/relationships/slide" Target="slides/slide28.xml"/><Relationship Id="rId43" Type="http://schemas.openxmlformats.org/officeDocument/2006/relationships/slide" Target="slides/slide29.xml"/><Relationship Id="rId44" Type="http://schemas.openxmlformats.org/officeDocument/2006/relationships/slide" Target="slides/slide30.xml"/><Relationship Id="rId45" Type="http://schemas.openxmlformats.org/officeDocument/2006/relationships/slide" Target="slides/slide31.xml"/><Relationship Id="rId46" Type="http://schemas.openxmlformats.org/officeDocument/2006/relationships/slide" Target="slides/slide32.xml"/><Relationship Id="rId47" Type="http://schemas.openxmlformats.org/officeDocument/2006/relationships/slide" Target="slides/slide33.xml"/><Relationship Id="rId48" Type="http://schemas.openxmlformats.org/officeDocument/2006/relationships/slide" Target="slides/slide34.xml"/><Relationship Id="rId49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30" Type="http://schemas.openxmlformats.org/officeDocument/2006/relationships/slide" Target="slides/slide16.xml"/><Relationship Id="rId31" Type="http://schemas.openxmlformats.org/officeDocument/2006/relationships/slide" Target="slides/slide17.xml"/><Relationship Id="rId32" Type="http://schemas.openxmlformats.org/officeDocument/2006/relationships/slide" Target="slides/slide18.xml"/><Relationship Id="rId33" Type="http://schemas.openxmlformats.org/officeDocument/2006/relationships/slide" Target="slides/slide19.xml"/><Relationship Id="rId34" Type="http://schemas.openxmlformats.org/officeDocument/2006/relationships/slide" Target="slides/slide20.xml"/><Relationship Id="rId35" Type="http://schemas.openxmlformats.org/officeDocument/2006/relationships/slide" Target="slides/slide21.xml"/><Relationship Id="rId36" Type="http://schemas.openxmlformats.org/officeDocument/2006/relationships/slide" Target="slides/slide22.xml"/><Relationship Id="rId37" Type="http://schemas.openxmlformats.org/officeDocument/2006/relationships/slide" Target="slides/slide23.xml"/><Relationship Id="rId38" Type="http://schemas.openxmlformats.org/officeDocument/2006/relationships/slide" Target="slides/slide24.xml"/><Relationship Id="rId39" Type="http://schemas.openxmlformats.org/officeDocument/2006/relationships/slide" Target="slides/slide25.xml"/><Relationship Id="rId70" Type="http://schemas.openxmlformats.org/officeDocument/2006/relationships/tableStyles" Target="tableStyles.xml"/><Relationship Id="rId20" Type="http://schemas.openxmlformats.org/officeDocument/2006/relationships/slide" Target="slides/slide6.xml"/><Relationship Id="rId21" Type="http://schemas.openxmlformats.org/officeDocument/2006/relationships/slide" Target="slides/slide7.xml"/><Relationship Id="rId22" Type="http://schemas.openxmlformats.org/officeDocument/2006/relationships/slide" Target="slides/slide8.xml"/><Relationship Id="rId23" Type="http://schemas.openxmlformats.org/officeDocument/2006/relationships/slide" Target="slides/slide9.xml"/><Relationship Id="rId24" Type="http://schemas.openxmlformats.org/officeDocument/2006/relationships/slide" Target="slides/slide10.xml"/><Relationship Id="rId25" Type="http://schemas.openxmlformats.org/officeDocument/2006/relationships/slide" Target="slides/slide11.xml"/><Relationship Id="rId26" Type="http://schemas.openxmlformats.org/officeDocument/2006/relationships/slide" Target="slides/slide12.xml"/><Relationship Id="rId27" Type="http://schemas.openxmlformats.org/officeDocument/2006/relationships/slide" Target="slides/slide13.xml"/><Relationship Id="rId28" Type="http://schemas.openxmlformats.org/officeDocument/2006/relationships/slide" Target="slides/slide14.xml"/><Relationship Id="rId29" Type="http://schemas.openxmlformats.org/officeDocument/2006/relationships/slide" Target="slides/slide15.xml"/><Relationship Id="rId60" Type="http://schemas.openxmlformats.org/officeDocument/2006/relationships/slide" Target="slides/slide46.xml"/><Relationship Id="rId61" Type="http://schemas.openxmlformats.org/officeDocument/2006/relationships/slide" Target="slides/slide47.xml"/><Relationship Id="rId62" Type="http://schemas.openxmlformats.org/officeDocument/2006/relationships/slide" Target="slides/slide48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CE3991-EABA-4D8D-A605-58C9DE82F1DA}" type="doc">
      <dgm:prSet loTypeId="urn:microsoft.com/office/officeart/2005/8/layout/cycle2" loCatId="cycle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667B2E4-9E3D-4F14-B383-AB8EA00B7B6B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4000" dirty="0" smtClean="0">
              <a:latin typeface="Britannic Bold" pitchFamily="34" charset="0"/>
            </a:rPr>
            <a:t>Literally:</a:t>
          </a:r>
        </a:p>
        <a:p>
          <a:r>
            <a:rPr lang="en-US" sz="4000" dirty="0" smtClean="0">
              <a:latin typeface="Britannic Bold" pitchFamily="34" charset="0"/>
            </a:rPr>
            <a:t>To stop, or stay back</a:t>
          </a:r>
          <a:endParaRPr lang="en-US" sz="4000" dirty="0">
            <a:latin typeface="Britannic Bold" pitchFamily="34" charset="0"/>
          </a:endParaRPr>
        </a:p>
      </dgm:t>
    </dgm:pt>
    <dgm:pt modelId="{60366C5A-15F3-4309-A44C-7F02BF4809CD}" type="parTrans" cxnId="{8A3EEB2B-ECD8-4F9A-9A13-9D189868BFFC}">
      <dgm:prSet/>
      <dgm:spPr/>
      <dgm:t>
        <a:bodyPr/>
        <a:lstStyle/>
        <a:p>
          <a:endParaRPr lang="en-US"/>
        </a:p>
      </dgm:t>
    </dgm:pt>
    <dgm:pt modelId="{B142E17A-DE49-495B-9499-EE89E7B1BA6C}" type="sibTrans" cxnId="{8A3EEB2B-ECD8-4F9A-9A13-9D189868BFFC}">
      <dgm:prSet/>
      <dgm:spPr/>
      <dgm:t>
        <a:bodyPr/>
        <a:lstStyle/>
        <a:p>
          <a:endParaRPr lang="en-US"/>
        </a:p>
      </dgm:t>
    </dgm:pt>
    <dgm:pt modelId="{D34F70C6-4E57-4828-9DAE-FA3A2D618F58}" type="pres">
      <dgm:prSet presAssocID="{A5CE3991-EABA-4D8D-A605-58C9DE82F1D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7BBD5E-046C-49BD-BD32-F8E088C34ED0}" type="pres">
      <dgm:prSet presAssocID="{A667B2E4-9E3D-4F14-B383-AB8EA00B7B6B}" presName="node" presStyleLbl="node1" presStyleIdx="0" presStyleCnt="1" custRadScaleRad="82854" custRadScaleInc="92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C362B9-BC47-4A0A-9BA3-099CCC9F0779}" type="presOf" srcId="{A5CE3991-EABA-4D8D-A605-58C9DE82F1DA}" destId="{D34F70C6-4E57-4828-9DAE-FA3A2D618F58}" srcOrd="0" destOrd="0" presId="urn:microsoft.com/office/officeart/2005/8/layout/cycle2"/>
    <dgm:cxn modelId="{ABC46FE0-4940-4FF6-AC60-4A303DCFC2C1}" type="presOf" srcId="{A667B2E4-9E3D-4F14-B383-AB8EA00B7B6B}" destId="{757BBD5E-046C-49BD-BD32-F8E088C34ED0}" srcOrd="0" destOrd="0" presId="urn:microsoft.com/office/officeart/2005/8/layout/cycle2"/>
    <dgm:cxn modelId="{8A3EEB2B-ECD8-4F9A-9A13-9D189868BFFC}" srcId="{A5CE3991-EABA-4D8D-A605-58C9DE82F1DA}" destId="{A667B2E4-9E3D-4F14-B383-AB8EA00B7B6B}" srcOrd="0" destOrd="0" parTransId="{60366C5A-15F3-4309-A44C-7F02BF4809CD}" sibTransId="{B142E17A-DE49-495B-9499-EE89E7B1BA6C}"/>
    <dgm:cxn modelId="{A2840F1B-BCDE-4C52-86A2-6C0C58161551}" type="presParOf" srcId="{D34F70C6-4E57-4828-9DAE-FA3A2D618F58}" destId="{757BBD5E-046C-49BD-BD32-F8E088C34ED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69F239-ACAA-4870-A2E0-BC7BE7098C8E}" type="doc">
      <dgm:prSet loTypeId="urn:microsoft.com/office/officeart/2005/8/layout/process5" loCatId="process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D6A8853B-AC5D-4870-9788-49C4BDC5AEAE}">
      <dgm:prSet custT="1"/>
      <dgm:spPr/>
      <dgm:t>
        <a:bodyPr/>
        <a:lstStyle/>
        <a:p>
          <a:pPr rtl="0"/>
          <a:r>
            <a:rPr lang="en-US" sz="3200" dirty="0" smtClean="0"/>
            <a:t>finish </a:t>
          </a:r>
          <a:r>
            <a:rPr lang="en-US" sz="3200" dirty="0" smtClean="0"/>
            <a:t>the work you started</a:t>
          </a:r>
          <a:endParaRPr lang="en-US" sz="3200" dirty="0"/>
        </a:p>
      </dgm:t>
    </dgm:pt>
    <dgm:pt modelId="{30756023-E2CC-4D21-8EE3-BBE1BCC8F08D}" type="parTrans" cxnId="{200E28B3-AC87-4ABB-BC7F-9FF2FEEC7F76}">
      <dgm:prSet/>
      <dgm:spPr/>
      <dgm:t>
        <a:bodyPr/>
        <a:lstStyle/>
        <a:p>
          <a:endParaRPr lang="en-US"/>
        </a:p>
      </dgm:t>
    </dgm:pt>
    <dgm:pt modelId="{79806191-7909-4164-9363-2D52FFC9D16B}" type="sibTrans" cxnId="{200E28B3-AC87-4ABB-BC7F-9FF2FEEC7F76}">
      <dgm:prSet/>
      <dgm:spPr/>
      <dgm:t>
        <a:bodyPr/>
        <a:lstStyle/>
        <a:p>
          <a:endParaRPr lang="en-US"/>
        </a:p>
      </dgm:t>
    </dgm:pt>
    <dgm:pt modelId="{9C617CFD-B84A-4920-91DD-D6DD4A6217D3}">
      <dgm:prSet custT="1"/>
      <dgm:spPr/>
      <dgm:t>
        <a:bodyPr/>
        <a:lstStyle/>
        <a:p>
          <a:pPr rtl="0"/>
          <a:r>
            <a:rPr lang="en-US" sz="2800" dirty="0" smtClean="0"/>
            <a:t>Being brave and strong in times of difficulty</a:t>
          </a:r>
          <a:endParaRPr lang="en-US" sz="2800" dirty="0"/>
        </a:p>
      </dgm:t>
    </dgm:pt>
    <dgm:pt modelId="{7EFB7E5C-81B6-4AD8-A70E-D70348220E97}" type="parTrans" cxnId="{84111542-B320-429A-90B1-E2420FFD04CD}">
      <dgm:prSet/>
      <dgm:spPr/>
      <dgm:t>
        <a:bodyPr/>
        <a:lstStyle/>
        <a:p>
          <a:endParaRPr lang="en-US"/>
        </a:p>
      </dgm:t>
    </dgm:pt>
    <dgm:pt modelId="{8297F468-A202-43AB-8B54-A13F4003384D}" type="sibTrans" cxnId="{84111542-B320-429A-90B1-E2420FFD04CD}">
      <dgm:prSet/>
      <dgm:spPr/>
      <dgm:t>
        <a:bodyPr/>
        <a:lstStyle/>
        <a:p>
          <a:endParaRPr lang="en-US"/>
        </a:p>
      </dgm:t>
    </dgm:pt>
    <dgm:pt modelId="{7DB14D06-B8CE-4054-96D1-F0568144A4A5}">
      <dgm:prSet/>
      <dgm:spPr/>
      <dgm:t>
        <a:bodyPr/>
        <a:lstStyle/>
        <a:p>
          <a:pPr rtl="0"/>
          <a:r>
            <a:rPr lang="en-US" dirty="0" smtClean="0"/>
            <a:t>Not complaining of your problems</a:t>
          </a:r>
          <a:endParaRPr lang="en-US" dirty="0"/>
        </a:p>
      </dgm:t>
    </dgm:pt>
    <dgm:pt modelId="{2CB7435D-7B03-4764-8A87-D3788976487B}" type="parTrans" cxnId="{17E704E3-84C1-4D6C-B201-C9B127BD918B}">
      <dgm:prSet/>
      <dgm:spPr/>
      <dgm:t>
        <a:bodyPr/>
        <a:lstStyle/>
        <a:p>
          <a:endParaRPr lang="en-US"/>
        </a:p>
      </dgm:t>
    </dgm:pt>
    <dgm:pt modelId="{273CF069-EF41-414A-8105-4D8A339B59A9}" type="sibTrans" cxnId="{17E704E3-84C1-4D6C-B201-C9B127BD918B}">
      <dgm:prSet/>
      <dgm:spPr/>
      <dgm:t>
        <a:bodyPr/>
        <a:lstStyle/>
        <a:p>
          <a:endParaRPr lang="en-US"/>
        </a:p>
      </dgm:t>
    </dgm:pt>
    <dgm:pt modelId="{1FF7787C-5089-470F-BC27-3FA16CAA7073}" type="pres">
      <dgm:prSet presAssocID="{7D69F239-ACAA-4870-A2E0-BC7BE7098C8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8068A8-7B5B-4244-A520-DC998505D407}" type="pres">
      <dgm:prSet presAssocID="{D6A8853B-AC5D-4870-9788-49C4BDC5AEAE}" presName="node" presStyleLbl="node1" presStyleIdx="0" presStyleCnt="3" custScaleX="105768" custScaleY="79469" custLinFactNeighborX="-2415" custLinFactNeighborY="-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D692D-E2FC-4511-92AE-107B1DF2CCC7}" type="pres">
      <dgm:prSet presAssocID="{79806191-7909-4164-9363-2D52FFC9D16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467D99E-8F37-4A50-B9C3-AC0F679DC66B}" type="pres">
      <dgm:prSet presAssocID="{79806191-7909-4164-9363-2D52FFC9D16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686DB29B-CE5E-469D-9B94-B5E34D3E5CC6}" type="pres">
      <dgm:prSet presAssocID="{9C617CFD-B84A-4920-91DD-D6DD4A6217D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65447-FE40-4C18-9D08-1AC035E9D4CD}" type="pres">
      <dgm:prSet presAssocID="{8297F468-A202-43AB-8B54-A13F4003384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CFCDE1A7-2857-40EA-9B89-9634EB06C1A3}" type="pres">
      <dgm:prSet presAssocID="{8297F468-A202-43AB-8B54-A13F4003384D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2F77FDA-4872-4A1D-97A2-1496A6EA5533}" type="pres">
      <dgm:prSet presAssocID="{7DB14D06-B8CE-4054-96D1-F0568144A4A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D73919-4726-4C7F-A302-4F12021012C5}" type="presOf" srcId="{79806191-7909-4164-9363-2D52FFC9D16B}" destId="{631D692D-E2FC-4511-92AE-107B1DF2CCC7}" srcOrd="0" destOrd="0" presId="urn:microsoft.com/office/officeart/2005/8/layout/process5"/>
    <dgm:cxn modelId="{823A435A-79D4-44E6-9B54-130948228085}" type="presOf" srcId="{8297F468-A202-43AB-8B54-A13F4003384D}" destId="{CFCDE1A7-2857-40EA-9B89-9634EB06C1A3}" srcOrd="1" destOrd="0" presId="urn:microsoft.com/office/officeart/2005/8/layout/process5"/>
    <dgm:cxn modelId="{A85B562C-5A3A-43DA-B6B1-368FCC38EF4D}" type="presOf" srcId="{7DB14D06-B8CE-4054-96D1-F0568144A4A5}" destId="{82F77FDA-4872-4A1D-97A2-1496A6EA5533}" srcOrd="0" destOrd="0" presId="urn:microsoft.com/office/officeart/2005/8/layout/process5"/>
    <dgm:cxn modelId="{031A8269-0402-4BE1-A406-C368F8A720D1}" type="presOf" srcId="{8297F468-A202-43AB-8B54-A13F4003384D}" destId="{2D765447-FE40-4C18-9D08-1AC035E9D4CD}" srcOrd="0" destOrd="0" presId="urn:microsoft.com/office/officeart/2005/8/layout/process5"/>
    <dgm:cxn modelId="{17E704E3-84C1-4D6C-B201-C9B127BD918B}" srcId="{7D69F239-ACAA-4870-A2E0-BC7BE7098C8E}" destId="{7DB14D06-B8CE-4054-96D1-F0568144A4A5}" srcOrd="2" destOrd="0" parTransId="{2CB7435D-7B03-4764-8A87-D3788976487B}" sibTransId="{273CF069-EF41-414A-8105-4D8A339B59A9}"/>
    <dgm:cxn modelId="{3F556855-273A-4D41-BF50-5F5DE61C488C}" type="presOf" srcId="{7D69F239-ACAA-4870-A2E0-BC7BE7098C8E}" destId="{1FF7787C-5089-470F-BC27-3FA16CAA7073}" srcOrd="0" destOrd="0" presId="urn:microsoft.com/office/officeart/2005/8/layout/process5"/>
    <dgm:cxn modelId="{82ACB9E2-2FBE-401C-8B59-E5E34CD73267}" type="presOf" srcId="{79806191-7909-4164-9363-2D52FFC9D16B}" destId="{A467D99E-8F37-4A50-B9C3-AC0F679DC66B}" srcOrd="1" destOrd="0" presId="urn:microsoft.com/office/officeart/2005/8/layout/process5"/>
    <dgm:cxn modelId="{D3C4FF69-D685-4E1D-AEFE-8F149E91C9E1}" type="presOf" srcId="{D6A8853B-AC5D-4870-9788-49C4BDC5AEAE}" destId="{908068A8-7B5B-4244-A520-DC998505D407}" srcOrd="0" destOrd="0" presId="urn:microsoft.com/office/officeart/2005/8/layout/process5"/>
    <dgm:cxn modelId="{84111542-B320-429A-90B1-E2420FFD04CD}" srcId="{7D69F239-ACAA-4870-A2E0-BC7BE7098C8E}" destId="{9C617CFD-B84A-4920-91DD-D6DD4A6217D3}" srcOrd="1" destOrd="0" parTransId="{7EFB7E5C-81B6-4AD8-A70E-D70348220E97}" sibTransId="{8297F468-A202-43AB-8B54-A13F4003384D}"/>
    <dgm:cxn modelId="{655A9908-92A6-48A9-A49D-F7119683CFCD}" type="presOf" srcId="{9C617CFD-B84A-4920-91DD-D6DD4A6217D3}" destId="{686DB29B-CE5E-469D-9B94-B5E34D3E5CC6}" srcOrd="0" destOrd="0" presId="urn:microsoft.com/office/officeart/2005/8/layout/process5"/>
    <dgm:cxn modelId="{200E28B3-AC87-4ABB-BC7F-9FF2FEEC7F76}" srcId="{7D69F239-ACAA-4870-A2E0-BC7BE7098C8E}" destId="{D6A8853B-AC5D-4870-9788-49C4BDC5AEAE}" srcOrd="0" destOrd="0" parTransId="{30756023-E2CC-4D21-8EE3-BBE1BCC8F08D}" sibTransId="{79806191-7909-4164-9363-2D52FFC9D16B}"/>
    <dgm:cxn modelId="{736E446F-8BB5-4951-B5E1-52486A4EC13B}" type="presParOf" srcId="{1FF7787C-5089-470F-BC27-3FA16CAA7073}" destId="{908068A8-7B5B-4244-A520-DC998505D407}" srcOrd="0" destOrd="0" presId="urn:microsoft.com/office/officeart/2005/8/layout/process5"/>
    <dgm:cxn modelId="{3AB3169E-0313-4289-9C2B-03AC2D080128}" type="presParOf" srcId="{1FF7787C-5089-470F-BC27-3FA16CAA7073}" destId="{631D692D-E2FC-4511-92AE-107B1DF2CCC7}" srcOrd="1" destOrd="0" presId="urn:microsoft.com/office/officeart/2005/8/layout/process5"/>
    <dgm:cxn modelId="{63F038D8-9B08-4820-B1BD-F9511B241251}" type="presParOf" srcId="{631D692D-E2FC-4511-92AE-107B1DF2CCC7}" destId="{A467D99E-8F37-4A50-B9C3-AC0F679DC66B}" srcOrd="0" destOrd="0" presId="urn:microsoft.com/office/officeart/2005/8/layout/process5"/>
    <dgm:cxn modelId="{D740647E-7997-4CDB-AEF2-2716E3485CDB}" type="presParOf" srcId="{1FF7787C-5089-470F-BC27-3FA16CAA7073}" destId="{686DB29B-CE5E-469D-9B94-B5E34D3E5CC6}" srcOrd="2" destOrd="0" presId="urn:microsoft.com/office/officeart/2005/8/layout/process5"/>
    <dgm:cxn modelId="{94CBED00-6136-4015-9812-12D76E4EDD3F}" type="presParOf" srcId="{1FF7787C-5089-470F-BC27-3FA16CAA7073}" destId="{2D765447-FE40-4C18-9D08-1AC035E9D4CD}" srcOrd="3" destOrd="0" presId="urn:microsoft.com/office/officeart/2005/8/layout/process5"/>
    <dgm:cxn modelId="{0F56A2BC-AD62-4777-934F-29EFE190B013}" type="presParOf" srcId="{2D765447-FE40-4C18-9D08-1AC035E9D4CD}" destId="{CFCDE1A7-2857-40EA-9B89-9634EB06C1A3}" srcOrd="0" destOrd="0" presId="urn:microsoft.com/office/officeart/2005/8/layout/process5"/>
    <dgm:cxn modelId="{4A3DE36A-65B7-47E0-8C42-E844A8436EDC}" type="presParOf" srcId="{1FF7787C-5089-470F-BC27-3FA16CAA7073}" destId="{82F77FDA-4872-4A1D-97A2-1496A6EA5533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BF5741-E89D-4D47-B477-ABF740A8BA33}" type="doc">
      <dgm:prSet loTypeId="urn:microsoft.com/office/officeart/2005/8/layout/process5" loCatId="process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A4FCFC4A-FA2D-4744-8426-C452C86469DD}">
      <dgm:prSet custT="1"/>
      <dgm:spPr/>
      <dgm:t>
        <a:bodyPr/>
        <a:lstStyle/>
        <a:p>
          <a:pPr rtl="0"/>
          <a:r>
            <a:rPr lang="en-US" sz="2400" dirty="0" smtClean="0"/>
            <a:t>Getting up for </a:t>
          </a:r>
          <a:r>
            <a:rPr lang="en-US" sz="2400" dirty="0" err="1" smtClean="0"/>
            <a:t>fajr</a:t>
          </a:r>
          <a:r>
            <a:rPr lang="en-US" sz="2400" dirty="0" smtClean="0"/>
            <a:t> Salah</a:t>
          </a:r>
          <a:endParaRPr lang="en-US" sz="2400" dirty="0"/>
        </a:p>
      </dgm:t>
    </dgm:pt>
    <dgm:pt modelId="{B3BC0903-852D-430A-A3D9-88AD953887A7}" type="parTrans" cxnId="{3777001E-698D-4BD7-A3DD-A773ECFEEAAE}">
      <dgm:prSet/>
      <dgm:spPr/>
      <dgm:t>
        <a:bodyPr/>
        <a:lstStyle/>
        <a:p>
          <a:endParaRPr lang="en-US"/>
        </a:p>
      </dgm:t>
    </dgm:pt>
    <dgm:pt modelId="{FCBA8AFE-A02B-4BA5-9634-438EE5BAB017}" type="sibTrans" cxnId="{3777001E-698D-4BD7-A3DD-A773ECFEEAAE}">
      <dgm:prSet/>
      <dgm:spPr/>
      <dgm:t>
        <a:bodyPr/>
        <a:lstStyle/>
        <a:p>
          <a:endParaRPr lang="en-US"/>
        </a:p>
      </dgm:t>
    </dgm:pt>
    <dgm:pt modelId="{77A3200A-530A-42B9-AD0A-0E69459F88D6}">
      <dgm:prSet custT="1"/>
      <dgm:spPr/>
      <dgm:t>
        <a:bodyPr/>
        <a:lstStyle/>
        <a:p>
          <a:pPr rtl="0"/>
          <a:r>
            <a:rPr lang="en-US" sz="2400" dirty="0" smtClean="0"/>
            <a:t>Doing long </a:t>
          </a:r>
          <a:r>
            <a:rPr lang="en-US" sz="2400" dirty="0" err="1" smtClean="0"/>
            <a:t>qiyam</a:t>
          </a:r>
          <a:endParaRPr lang="en-US" sz="2400" dirty="0" smtClean="0"/>
        </a:p>
        <a:p>
          <a:pPr rtl="0"/>
          <a:r>
            <a:rPr lang="en-US" sz="2400" dirty="0" smtClean="0"/>
            <a:t> </a:t>
          </a:r>
          <a:r>
            <a:rPr lang="en-US" sz="2400" dirty="0" smtClean="0"/>
            <a:t>in </a:t>
          </a:r>
          <a:r>
            <a:rPr lang="en-US" sz="2400" dirty="0" err="1" smtClean="0"/>
            <a:t>salaah</a:t>
          </a:r>
          <a:endParaRPr lang="en-US" sz="2400" dirty="0"/>
        </a:p>
      </dgm:t>
    </dgm:pt>
    <dgm:pt modelId="{270EBF5B-08F5-403D-AF8D-A04B6DD1825E}" type="parTrans" cxnId="{89A071C2-C663-4D47-A6C0-F556A0B02296}">
      <dgm:prSet/>
      <dgm:spPr/>
      <dgm:t>
        <a:bodyPr/>
        <a:lstStyle/>
        <a:p>
          <a:endParaRPr lang="en-US"/>
        </a:p>
      </dgm:t>
    </dgm:pt>
    <dgm:pt modelId="{56E2D6F9-483B-45C2-BC40-CE03D92A15B5}" type="sibTrans" cxnId="{89A071C2-C663-4D47-A6C0-F556A0B02296}">
      <dgm:prSet/>
      <dgm:spPr/>
      <dgm:t>
        <a:bodyPr/>
        <a:lstStyle/>
        <a:p>
          <a:endParaRPr lang="en-US"/>
        </a:p>
      </dgm:t>
    </dgm:pt>
    <dgm:pt modelId="{B1E2A09D-91AA-42B9-9DDC-6DA4D7479B55}">
      <dgm:prSet/>
      <dgm:spPr/>
      <dgm:t>
        <a:bodyPr/>
        <a:lstStyle/>
        <a:p>
          <a:pPr rtl="0"/>
          <a:r>
            <a:rPr lang="en-US" dirty="0" smtClean="0"/>
            <a:t>Giving up comforts, pleasant activities etc in the pursuit of </a:t>
          </a:r>
          <a:r>
            <a:rPr lang="en-US" dirty="0" err="1" smtClean="0"/>
            <a:t>ilm</a:t>
          </a:r>
          <a:r>
            <a:rPr lang="en-US" dirty="0" smtClean="0"/>
            <a:t>, e.g. attending </a:t>
          </a:r>
          <a:r>
            <a:rPr lang="en-US" dirty="0" err="1" smtClean="0"/>
            <a:t>quran</a:t>
          </a:r>
          <a:r>
            <a:rPr lang="en-US" dirty="0" smtClean="0"/>
            <a:t> class when you’d rather be in the café </a:t>
          </a:r>
          <a:r>
            <a:rPr lang="en-US" dirty="0" smtClean="0">
              <a:sym typeface="Wingdings"/>
            </a:rPr>
            <a:t></a:t>
          </a:r>
          <a:endParaRPr lang="en-US" dirty="0"/>
        </a:p>
      </dgm:t>
    </dgm:pt>
    <dgm:pt modelId="{EF777F51-E96B-4FCE-82E4-7876D0B3CBC1}" type="parTrans" cxnId="{0B2342B8-9E1F-4951-8C81-9C15EDDD794D}">
      <dgm:prSet/>
      <dgm:spPr/>
      <dgm:t>
        <a:bodyPr/>
        <a:lstStyle/>
        <a:p>
          <a:endParaRPr lang="en-US"/>
        </a:p>
      </dgm:t>
    </dgm:pt>
    <dgm:pt modelId="{C9F6C2E4-3A0E-4A08-8190-701BB477A5FC}" type="sibTrans" cxnId="{0B2342B8-9E1F-4951-8C81-9C15EDDD794D}">
      <dgm:prSet/>
      <dgm:spPr/>
      <dgm:t>
        <a:bodyPr/>
        <a:lstStyle/>
        <a:p>
          <a:endParaRPr lang="en-US"/>
        </a:p>
      </dgm:t>
    </dgm:pt>
    <dgm:pt modelId="{49AD0F11-DA10-824C-A361-1480B9FF293C}">
      <dgm:prSet/>
      <dgm:spPr/>
      <dgm:t>
        <a:bodyPr/>
        <a:lstStyle/>
        <a:p>
          <a:pPr rtl="0"/>
          <a:r>
            <a:rPr lang="en-US" smtClean="0"/>
            <a:t>Stopping for dhikr at the end of salaah</a:t>
          </a:r>
          <a:endParaRPr lang="en-US" dirty="0"/>
        </a:p>
      </dgm:t>
    </dgm:pt>
    <dgm:pt modelId="{27504BBF-B51C-B848-8BBA-7038541B968B}" type="parTrans" cxnId="{277F4B87-CEF3-3847-A026-610E16016436}">
      <dgm:prSet/>
      <dgm:spPr/>
      <dgm:t>
        <a:bodyPr/>
        <a:lstStyle/>
        <a:p>
          <a:endParaRPr lang="en-US"/>
        </a:p>
      </dgm:t>
    </dgm:pt>
    <dgm:pt modelId="{A4ECCD5B-F1A2-6F4E-AB71-884014CAEE0A}" type="sibTrans" cxnId="{277F4B87-CEF3-3847-A026-610E16016436}">
      <dgm:prSet/>
      <dgm:spPr/>
      <dgm:t>
        <a:bodyPr/>
        <a:lstStyle/>
        <a:p>
          <a:endParaRPr lang="en-US"/>
        </a:p>
      </dgm:t>
    </dgm:pt>
    <dgm:pt modelId="{35BCF3F9-F1CA-4078-83F2-AADC149779E6}" type="pres">
      <dgm:prSet presAssocID="{E5BF5741-E89D-4D47-B477-ABF740A8BA3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0AFA81-21D0-184F-9741-0810305B3A28}" type="pres">
      <dgm:prSet presAssocID="{49AD0F11-DA10-824C-A361-1480B9FF293C}" presName="node" presStyleLbl="node1" presStyleIdx="0" presStyleCnt="4">
        <dgm:presLayoutVars>
          <dgm:bulletEnabled val="1"/>
        </dgm:presLayoutVars>
      </dgm:prSet>
      <dgm:spPr/>
    </dgm:pt>
    <dgm:pt modelId="{08B338D3-F529-A749-90B1-4BDCAE0C92D2}" type="pres">
      <dgm:prSet presAssocID="{A4ECCD5B-F1A2-6F4E-AB71-884014CAEE0A}" presName="sibTrans" presStyleLbl="sibTrans2D1" presStyleIdx="0" presStyleCnt="3"/>
      <dgm:spPr/>
    </dgm:pt>
    <dgm:pt modelId="{5C7D4A9D-ED8B-1B42-AB27-F6FE8E8BBF49}" type="pres">
      <dgm:prSet presAssocID="{A4ECCD5B-F1A2-6F4E-AB71-884014CAEE0A}" presName="connectorText" presStyleLbl="sibTrans2D1" presStyleIdx="0" presStyleCnt="3"/>
      <dgm:spPr/>
    </dgm:pt>
    <dgm:pt modelId="{2A784808-F994-486B-8333-F1602B3EF3A1}" type="pres">
      <dgm:prSet presAssocID="{A4FCFC4A-FA2D-4744-8426-C452C86469D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3F32C3-A4C3-4F6B-A54D-D5587458014F}" type="pres">
      <dgm:prSet presAssocID="{FCBA8AFE-A02B-4BA5-9634-438EE5BAB01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42163701-E3E1-46DA-BB96-6B8F2610789D}" type="pres">
      <dgm:prSet presAssocID="{FCBA8AFE-A02B-4BA5-9634-438EE5BAB017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7422465A-26DC-4CA3-ACE0-B9CFD430C007}" type="pres">
      <dgm:prSet presAssocID="{77A3200A-530A-42B9-AD0A-0E69459F88D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E4F1C-B9B1-43CE-9A50-3F4C8C1AA068}" type="pres">
      <dgm:prSet presAssocID="{56E2D6F9-483B-45C2-BC40-CE03D92A15B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A468697A-F467-47F6-8748-12E3CE215387}" type="pres">
      <dgm:prSet presAssocID="{56E2D6F9-483B-45C2-BC40-CE03D92A15B5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0B7AF54C-3B04-458B-BAEC-6D032842B453}" type="pres">
      <dgm:prSet presAssocID="{B1E2A09D-91AA-42B9-9DDC-6DA4D7479B5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9215E-8A31-4DCD-8352-9B8B173CD256}" type="presOf" srcId="{B1E2A09D-91AA-42B9-9DDC-6DA4D7479B55}" destId="{0B7AF54C-3B04-458B-BAEC-6D032842B453}" srcOrd="0" destOrd="0" presId="urn:microsoft.com/office/officeart/2005/8/layout/process5"/>
    <dgm:cxn modelId="{0B8574E0-7694-374E-9421-B65A56D750DC}" type="presOf" srcId="{A4ECCD5B-F1A2-6F4E-AB71-884014CAEE0A}" destId="{08B338D3-F529-A749-90B1-4BDCAE0C92D2}" srcOrd="0" destOrd="0" presId="urn:microsoft.com/office/officeart/2005/8/layout/process5"/>
    <dgm:cxn modelId="{32B47761-97E2-3249-8354-6CEA55AEE409}" type="presOf" srcId="{49AD0F11-DA10-824C-A361-1480B9FF293C}" destId="{B90AFA81-21D0-184F-9741-0810305B3A28}" srcOrd="0" destOrd="0" presId="urn:microsoft.com/office/officeart/2005/8/layout/process5"/>
    <dgm:cxn modelId="{277F4B87-CEF3-3847-A026-610E16016436}" srcId="{E5BF5741-E89D-4D47-B477-ABF740A8BA33}" destId="{49AD0F11-DA10-824C-A361-1480B9FF293C}" srcOrd="0" destOrd="0" parTransId="{27504BBF-B51C-B848-8BBA-7038541B968B}" sibTransId="{A4ECCD5B-F1A2-6F4E-AB71-884014CAEE0A}"/>
    <dgm:cxn modelId="{1E175F04-92FB-435B-A8F1-781A206DF6CD}" type="presOf" srcId="{56E2D6F9-483B-45C2-BC40-CE03D92A15B5}" destId="{99FE4F1C-B9B1-43CE-9A50-3F4C8C1AA068}" srcOrd="0" destOrd="0" presId="urn:microsoft.com/office/officeart/2005/8/layout/process5"/>
    <dgm:cxn modelId="{0570E6EF-CAAF-43B7-BB90-D9BE0DB7AF87}" type="presOf" srcId="{FCBA8AFE-A02B-4BA5-9634-438EE5BAB017}" destId="{42163701-E3E1-46DA-BB96-6B8F2610789D}" srcOrd="1" destOrd="0" presId="urn:microsoft.com/office/officeart/2005/8/layout/process5"/>
    <dgm:cxn modelId="{EE4C6D72-6355-2847-999B-3A2B70CF5B82}" type="presOf" srcId="{A4ECCD5B-F1A2-6F4E-AB71-884014CAEE0A}" destId="{5C7D4A9D-ED8B-1B42-AB27-F6FE8E8BBF49}" srcOrd="1" destOrd="0" presId="urn:microsoft.com/office/officeart/2005/8/layout/process5"/>
    <dgm:cxn modelId="{0B2342B8-9E1F-4951-8C81-9C15EDDD794D}" srcId="{E5BF5741-E89D-4D47-B477-ABF740A8BA33}" destId="{B1E2A09D-91AA-42B9-9DDC-6DA4D7479B55}" srcOrd="3" destOrd="0" parTransId="{EF777F51-E96B-4FCE-82E4-7876D0B3CBC1}" sibTransId="{C9F6C2E4-3A0E-4A08-8190-701BB477A5FC}"/>
    <dgm:cxn modelId="{2C60A53E-FA21-4095-B442-44BF96FB3F2A}" type="presOf" srcId="{A4FCFC4A-FA2D-4744-8426-C452C86469DD}" destId="{2A784808-F994-486B-8333-F1602B3EF3A1}" srcOrd="0" destOrd="0" presId="urn:microsoft.com/office/officeart/2005/8/layout/process5"/>
    <dgm:cxn modelId="{3777001E-698D-4BD7-A3DD-A773ECFEEAAE}" srcId="{E5BF5741-E89D-4D47-B477-ABF740A8BA33}" destId="{A4FCFC4A-FA2D-4744-8426-C452C86469DD}" srcOrd="1" destOrd="0" parTransId="{B3BC0903-852D-430A-A3D9-88AD953887A7}" sibTransId="{FCBA8AFE-A02B-4BA5-9634-438EE5BAB017}"/>
    <dgm:cxn modelId="{90C4917B-E945-49F6-8C0F-98A8A5A700ED}" type="presOf" srcId="{E5BF5741-E89D-4D47-B477-ABF740A8BA33}" destId="{35BCF3F9-F1CA-4078-83F2-AADC149779E6}" srcOrd="0" destOrd="0" presId="urn:microsoft.com/office/officeart/2005/8/layout/process5"/>
    <dgm:cxn modelId="{89A071C2-C663-4D47-A6C0-F556A0B02296}" srcId="{E5BF5741-E89D-4D47-B477-ABF740A8BA33}" destId="{77A3200A-530A-42B9-AD0A-0E69459F88D6}" srcOrd="2" destOrd="0" parTransId="{270EBF5B-08F5-403D-AF8D-A04B6DD1825E}" sibTransId="{56E2D6F9-483B-45C2-BC40-CE03D92A15B5}"/>
    <dgm:cxn modelId="{93B8C631-1756-494C-BF05-2F9D4ABD0421}" type="presOf" srcId="{77A3200A-530A-42B9-AD0A-0E69459F88D6}" destId="{7422465A-26DC-4CA3-ACE0-B9CFD430C007}" srcOrd="0" destOrd="0" presId="urn:microsoft.com/office/officeart/2005/8/layout/process5"/>
    <dgm:cxn modelId="{9ABAC48A-39C2-47E3-BA42-AEFF1D47770A}" type="presOf" srcId="{FCBA8AFE-A02B-4BA5-9634-438EE5BAB017}" destId="{5D3F32C3-A4C3-4F6B-A54D-D5587458014F}" srcOrd="0" destOrd="0" presId="urn:microsoft.com/office/officeart/2005/8/layout/process5"/>
    <dgm:cxn modelId="{89D1C962-C5FF-48B6-8942-7F98A97C6F55}" type="presOf" srcId="{56E2D6F9-483B-45C2-BC40-CE03D92A15B5}" destId="{A468697A-F467-47F6-8748-12E3CE215387}" srcOrd="1" destOrd="0" presId="urn:microsoft.com/office/officeart/2005/8/layout/process5"/>
    <dgm:cxn modelId="{A13CF357-DCF3-4240-85D4-889FB82718F8}" type="presParOf" srcId="{35BCF3F9-F1CA-4078-83F2-AADC149779E6}" destId="{B90AFA81-21D0-184F-9741-0810305B3A28}" srcOrd="0" destOrd="0" presId="urn:microsoft.com/office/officeart/2005/8/layout/process5"/>
    <dgm:cxn modelId="{0FFCBAFD-A136-B144-B43E-29B9D4D930FE}" type="presParOf" srcId="{35BCF3F9-F1CA-4078-83F2-AADC149779E6}" destId="{08B338D3-F529-A749-90B1-4BDCAE0C92D2}" srcOrd="1" destOrd="0" presId="urn:microsoft.com/office/officeart/2005/8/layout/process5"/>
    <dgm:cxn modelId="{5EF38DC2-4323-7F40-AB8B-41A28A0DCD81}" type="presParOf" srcId="{08B338D3-F529-A749-90B1-4BDCAE0C92D2}" destId="{5C7D4A9D-ED8B-1B42-AB27-F6FE8E8BBF49}" srcOrd="0" destOrd="0" presId="urn:microsoft.com/office/officeart/2005/8/layout/process5"/>
    <dgm:cxn modelId="{FB93BBDA-E9BE-4A6C-93CE-3E32848176DB}" type="presParOf" srcId="{35BCF3F9-F1CA-4078-83F2-AADC149779E6}" destId="{2A784808-F994-486B-8333-F1602B3EF3A1}" srcOrd="2" destOrd="0" presId="urn:microsoft.com/office/officeart/2005/8/layout/process5"/>
    <dgm:cxn modelId="{C6705A40-96E8-47A6-A5D7-69EFBDF0FC50}" type="presParOf" srcId="{35BCF3F9-F1CA-4078-83F2-AADC149779E6}" destId="{5D3F32C3-A4C3-4F6B-A54D-D5587458014F}" srcOrd="3" destOrd="0" presId="urn:microsoft.com/office/officeart/2005/8/layout/process5"/>
    <dgm:cxn modelId="{B8312C3C-3579-4FC9-870C-CA86DC465025}" type="presParOf" srcId="{5D3F32C3-A4C3-4F6B-A54D-D5587458014F}" destId="{42163701-E3E1-46DA-BB96-6B8F2610789D}" srcOrd="0" destOrd="0" presId="urn:microsoft.com/office/officeart/2005/8/layout/process5"/>
    <dgm:cxn modelId="{ADFEB18E-74DB-4760-BC2D-5BA45D59E6AF}" type="presParOf" srcId="{35BCF3F9-F1CA-4078-83F2-AADC149779E6}" destId="{7422465A-26DC-4CA3-ACE0-B9CFD430C007}" srcOrd="4" destOrd="0" presId="urn:microsoft.com/office/officeart/2005/8/layout/process5"/>
    <dgm:cxn modelId="{838C396E-0DF3-4025-9760-6C173588BF62}" type="presParOf" srcId="{35BCF3F9-F1CA-4078-83F2-AADC149779E6}" destId="{99FE4F1C-B9B1-43CE-9A50-3F4C8C1AA068}" srcOrd="5" destOrd="0" presId="urn:microsoft.com/office/officeart/2005/8/layout/process5"/>
    <dgm:cxn modelId="{70348838-8C8E-48AB-B56C-4BE13BA4E81D}" type="presParOf" srcId="{99FE4F1C-B9B1-43CE-9A50-3F4C8C1AA068}" destId="{A468697A-F467-47F6-8748-12E3CE215387}" srcOrd="0" destOrd="0" presId="urn:microsoft.com/office/officeart/2005/8/layout/process5"/>
    <dgm:cxn modelId="{562FBFC5-5452-4CE6-916A-B814EA01152B}" type="presParOf" srcId="{35BCF3F9-F1CA-4078-83F2-AADC149779E6}" destId="{0B7AF54C-3B04-458B-BAEC-6D032842B453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F56CA2-8D8A-451F-A15E-6E721A83C836}" type="doc">
      <dgm:prSet loTypeId="urn:microsoft.com/office/officeart/2005/8/layout/process5" loCatId="process" qsTypeId="urn:microsoft.com/office/officeart/2005/8/quickstyle/3d1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5D3A6F3F-F472-4624-8106-5F547B86B0D9}">
      <dgm:prSet custT="1"/>
      <dgm:spPr/>
      <dgm:t>
        <a:bodyPr/>
        <a:lstStyle/>
        <a:p>
          <a:pPr rtl="0"/>
          <a:r>
            <a:rPr lang="en-US" sz="3200" dirty="0" smtClean="0"/>
            <a:t>Fasting</a:t>
          </a:r>
          <a:endParaRPr lang="en-US" sz="3200" dirty="0"/>
        </a:p>
      </dgm:t>
    </dgm:pt>
    <dgm:pt modelId="{880EBDAB-D54B-49F1-AD8C-3992B63F4FF8}" type="parTrans" cxnId="{91AC9B34-86F2-448F-A2B9-AF89A14C130F}">
      <dgm:prSet/>
      <dgm:spPr/>
      <dgm:t>
        <a:bodyPr/>
        <a:lstStyle/>
        <a:p>
          <a:endParaRPr lang="en-US"/>
        </a:p>
      </dgm:t>
    </dgm:pt>
    <dgm:pt modelId="{A51E8B2E-F807-4DED-A5D0-C7D0535AB67C}" type="sibTrans" cxnId="{91AC9B34-86F2-448F-A2B9-AF89A14C130F}">
      <dgm:prSet/>
      <dgm:spPr/>
      <dgm:t>
        <a:bodyPr/>
        <a:lstStyle/>
        <a:p>
          <a:endParaRPr lang="en-US"/>
        </a:p>
      </dgm:t>
    </dgm:pt>
    <dgm:pt modelId="{36C96DC7-58D5-43B4-ABED-24DB621EA7FC}">
      <dgm:prSet/>
      <dgm:spPr/>
      <dgm:t>
        <a:bodyPr/>
        <a:lstStyle/>
        <a:p>
          <a:pPr rtl="0"/>
          <a:r>
            <a:rPr lang="en-US" dirty="0" smtClean="0"/>
            <a:t>Not giving in to grief so much so that it destroys your abilities</a:t>
          </a:r>
          <a:endParaRPr lang="en-US" dirty="0"/>
        </a:p>
      </dgm:t>
    </dgm:pt>
    <dgm:pt modelId="{668EBEC8-A6B5-42A3-A479-99F5D12740DC}" type="parTrans" cxnId="{23BC55F7-494A-4613-B30C-A810B4A7A961}">
      <dgm:prSet/>
      <dgm:spPr/>
      <dgm:t>
        <a:bodyPr/>
        <a:lstStyle/>
        <a:p>
          <a:endParaRPr lang="en-US"/>
        </a:p>
      </dgm:t>
    </dgm:pt>
    <dgm:pt modelId="{0EBAE483-B79F-4FAB-A975-96AD64C34EA0}" type="sibTrans" cxnId="{23BC55F7-494A-4613-B30C-A810B4A7A961}">
      <dgm:prSet/>
      <dgm:spPr/>
      <dgm:t>
        <a:bodyPr/>
        <a:lstStyle/>
        <a:p>
          <a:endParaRPr lang="en-US"/>
        </a:p>
      </dgm:t>
    </dgm:pt>
    <dgm:pt modelId="{CFB87E70-4AB9-4BE7-85AF-CFFCFEF27368}">
      <dgm:prSet/>
      <dgm:spPr/>
      <dgm:t>
        <a:bodyPr/>
        <a:lstStyle/>
        <a:p>
          <a:pPr rtl="0"/>
          <a:r>
            <a:rPr lang="en-US" dirty="0" smtClean="0"/>
            <a:t>Replying in a polite, kind manner to rude remarks</a:t>
          </a:r>
          <a:endParaRPr lang="en-US" dirty="0"/>
        </a:p>
      </dgm:t>
    </dgm:pt>
    <dgm:pt modelId="{A2456EAE-F076-44AE-A400-3E44E75426A0}" type="parTrans" cxnId="{B74C8212-C0D5-4F17-A490-0296128F1AB1}">
      <dgm:prSet/>
      <dgm:spPr/>
      <dgm:t>
        <a:bodyPr/>
        <a:lstStyle/>
        <a:p>
          <a:endParaRPr lang="en-US"/>
        </a:p>
      </dgm:t>
    </dgm:pt>
    <dgm:pt modelId="{2764C5B5-7145-4260-AEEC-D6AD59E3A21D}" type="sibTrans" cxnId="{B74C8212-C0D5-4F17-A490-0296128F1AB1}">
      <dgm:prSet/>
      <dgm:spPr/>
      <dgm:t>
        <a:bodyPr/>
        <a:lstStyle/>
        <a:p>
          <a:endParaRPr lang="en-US"/>
        </a:p>
      </dgm:t>
    </dgm:pt>
    <dgm:pt modelId="{CD34BB41-00A7-484B-B2CA-AD33ACE82969}">
      <dgm:prSet/>
      <dgm:spPr/>
      <dgm:t>
        <a:bodyPr/>
        <a:lstStyle/>
        <a:p>
          <a:pPr rtl="0"/>
          <a:r>
            <a:rPr lang="en-US" smtClean="0"/>
            <a:t>Persistent effort to cleanse your heart</a:t>
          </a:r>
          <a:endParaRPr lang="en-US" dirty="0"/>
        </a:p>
      </dgm:t>
    </dgm:pt>
    <dgm:pt modelId="{3A559910-F55C-0C46-85D0-80C008EF5A1D}" type="parTrans" cxnId="{F3C9DBCA-458E-AB4F-8BF7-4AFCC50149EA}">
      <dgm:prSet/>
      <dgm:spPr/>
      <dgm:t>
        <a:bodyPr/>
        <a:lstStyle/>
        <a:p>
          <a:endParaRPr lang="en-US"/>
        </a:p>
      </dgm:t>
    </dgm:pt>
    <dgm:pt modelId="{13C2177B-3321-3C4B-9307-71BCC0A3DC18}" type="sibTrans" cxnId="{F3C9DBCA-458E-AB4F-8BF7-4AFCC50149EA}">
      <dgm:prSet/>
      <dgm:spPr/>
      <dgm:t>
        <a:bodyPr/>
        <a:lstStyle/>
        <a:p>
          <a:endParaRPr lang="en-US"/>
        </a:p>
      </dgm:t>
    </dgm:pt>
    <dgm:pt modelId="{C7D277D2-0AA8-4EF4-9835-DF19B5C64E25}" type="pres">
      <dgm:prSet presAssocID="{0DF56CA2-8D8A-451F-A15E-6E721A83C83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733A4B-ED77-4875-9964-0A0A4A6C24F1}" type="pres">
      <dgm:prSet presAssocID="{5D3A6F3F-F472-4624-8106-5F547B86B0D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29C0D-7AF4-425A-857A-D99486B323F8}" type="pres">
      <dgm:prSet presAssocID="{A51E8B2E-F807-4DED-A5D0-C7D0535AB67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9626B3A-3713-431A-BDD6-926AA3CEFC7B}" type="pres">
      <dgm:prSet presAssocID="{A51E8B2E-F807-4DED-A5D0-C7D0535AB67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B984DA55-BE65-A84A-956C-588651CE6B17}" type="pres">
      <dgm:prSet presAssocID="{CD34BB41-00A7-484B-B2CA-AD33ACE82969}" presName="node" presStyleLbl="node1" presStyleIdx="1" presStyleCnt="4">
        <dgm:presLayoutVars>
          <dgm:bulletEnabled val="1"/>
        </dgm:presLayoutVars>
      </dgm:prSet>
      <dgm:spPr/>
    </dgm:pt>
    <dgm:pt modelId="{527632FF-4DB7-8847-838D-1C608D0E6076}" type="pres">
      <dgm:prSet presAssocID="{13C2177B-3321-3C4B-9307-71BCC0A3DC18}" presName="sibTrans" presStyleLbl="sibTrans2D1" presStyleIdx="1" presStyleCnt="3"/>
      <dgm:spPr/>
    </dgm:pt>
    <dgm:pt modelId="{70FB5BE9-8421-4D4E-8A8C-EF655A9D7715}" type="pres">
      <dgm:prSet presAssocID="{13C2177B-3321-3C4B-9307-71BCC0A3DC18}" presName="connectorText" presStyleLbl="sibTrans2D1" presStyleIdx="1" presStyleCnt="3"/>
      <dgm:spPr/>
    </dgm:pt>
    <dgm:pt modelId="{53B79333-BC65-4C1E-9811-538FD81F6718}" type="pres">
      <dgm:prSet presAssocID="{36C96DC7-58D5-43B4-ABED-24DB621EA7F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148489-36A3-44F6-9040-0E6F84C69747}" type="pres">
      <dgm:prSet presAssocID="{0EBAE483-B79F-4FAB-A975-96AD64C34EA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4F3A4DBC-0E92-4B46-ADED-75C6226B7643}" type="pres">
      <dgm:prSet presAssocID="{0EBAE483-B79F-4FAB-A975-96AD64C34EA0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9F13603C-F4F9-4395-B010-120CE9AC0B50}" type="pres">
      <dgm:prSet presAssocID="{CFB87E70-4AB9-4BE7-85AF-CFFCFEF2736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C9DBCA-458E-AB4F-8BF7-4AFCC50149EA}" srcId="{0DF56CA2-8D8A-451F-A15E-6E721A83C836}" destId="{CD34BB41-00A7-484B-B2CA-AD33ACE82969}" srcOrd="1" destOrd="0" parTransId="{3A559910-F55C-0C46-85D0-80C008EF5A1D}" sibTransId="{13C2177B-3321-3C4B-9307-71BCC0A3DC18}"/>
    <dgm:cxn modelId="{91AC9B34-86F2-448F-A2B9-AF89A14C130F}" srcId="{0DF56CA2-8D8A-451F-A15E-6E721A83C836}" destId="{5D3A6F3F-F472-4624-8106-5F547B86B0D9}" srcOrd="0" destOrd="0" parTransId="{880EBDAB-D54B-49F1-AD8C-3992B63F4FF8}" sibTransId="{A51E8B2E-F807-4DED-A5D0-C7D0535AB67C}"/>
    <dgm:cxn modelId="{BBD57AA4-5EB0-4033-86DE-E2FD5E8AC5A6}" type="presOf" srcId="{A51E8B2E-F807-4DED-A5D0-C7D0535AB67C}" destId="{FFD29C0D-7AF4-425A-857A-D99486B323F8}" srcOrd="0" destOrd="0" presId="urn:microsoft.com/office/officeart/2005/8/layout/process5"/>
    <dgm:cxn modelId="{1025BA3E-1B2B-47FD-87D8-1D3E094181E4}" type="presOf" srcId="{36C96DC7-58D5-43B4-ABED-24DB621EA7FC}" destId="{53B79333-BC65-4C1E-9811-538FD81F6718}" srcOrd="0" destOrd="0" presId="urn:microsoft.com/office/officeart/2005/8/layout/process5"/>
    <dgm:cxn modelId="{9B533BB3-932D-4DD2-AB86-E2AFE2DFF50C}" type="presOf" srcId="{0EBAE483-B79F-4FAB-A975-96AD64C34EA0}" destId="{4F3A4DBC-0E92-4B46-ADED-75C6226B7643}" srcOrd="1" destOrd="0" presId="urn:microsoft.com/office/officeart/2005/8/layout/process5"/>
    <dgm:cxn modelId="{B74C8212-C0D5-4F17-A490-0296128F1AB1}" srcId="{0DF56CA2-8D8A-451F-A15E-6E721A83C836}" destId="{CFB87E70-4AB9-4BE7-85AF-CFFCFEF27368}" srcOrd="3" destOrd="0" parTransId="{A2456EAE-F076-44AE-A400-3E44E75426A0}" sibTransId="{2764C5B5-7145-4260-AEEC-D6AD59E3A21D}"/>
    <dgm:cxn modelId="{F0891BF5-276D-4B2D-923A-E0382AFBDA5C}" type="presOf" srcId="{0EBAE483-B79F-4FAB-A975-96AD64C34EA0}" destId="{D4148489-36A3-44F6-9040-0E6F84C69747}" srcOrd="0" destOrd="0" presId="urn:microsoft.com/office/officeart/2005/8/layout/process5"/>
    <dgm:cxn modelId="{16603CEF-E31A-4CE2-A2E4-2A0624C9BFCD}" type="presOf" srcId="{A51E8B2E-F807-4DED-A5D0-C7D0535AB67C}" destId="{A9626B3A-3713-431A-BDD6-926AA3CEFC7B}" srcOrd="1" destOrd="0" presId="urn:microsoft.com/office/officeart/2005/8/layout/process5"/>
    <dgm:cxn modelId="{69E203E5-F64E-46B3-94B2-0EB1BE22FB43}" type="presOf" srcId="{0DF56CA2-8D8A-451F-A15E-6E721A83C836}" destId="{C7D277D2-0AA8-4EF4-9835-DF19B5C64E25}" srcOrd="0" destOrd="0" presId="urn:microsoft.com/office/officeart/2005/8/layout/process5"/>
    <dgm:cxn modelId="{C97C78B4-179C-0B4B-ADC8-F004F5179C02}" type="presOf" srcId="{13C2177B-3321-3C4B-9307-71BCC0A3DC18}" destId="{527632FF-4DB7-8847-838D-1C608D0E6076}" srcOrd="0" destOrd="0" presId="urn:microsoft.com/office/officeart/2005/8/layout/process5"/>
    <dgm:cxn modelId="{23BC55F7-494A-4613-B30C-A810B4A7A961}" srcId="{0DF56CA2-8D8A-451F-A15E-6E721A83C836}" destId="{36C96DC7-58D5-43B4-ABED-24DB621EA7FC}" srcOrd="2" destOrd="0" parTransId="{668EBEC8-A6B5-42A3-A479-99F5D12740DC}" sibTransId="{0EBAE483-B79F-4FAB-A975-96AD64C34EA0}"/>
    <dgm:cxn modelId="{CB356438-6609-8A4A-AECB-B5690F41C811}" type="presOf" srcId="{13C2177B-3321-3C4B-9307-71BCC0A3DC18}" destId="{70FB5BE9-8421-4D4E-8A8C-EF655A9D7715}" srcOrd="1" destOrd="0" presId="urn:microsoft.com/office/officeart/2005/8/layout/process5"/>
    <dgm:cxn modelId="{95D2DE12-2A88-4232-8C4B-ED4B7FADBA5B}" type="presOf" srcId="{CFB87E70-4AB9-4BE7-85AF-CFFCFEF27368}" destId="{9F13603C-F4F9-4395-B010-120CE9AC0B50}" srcOrd="0" destOrd="0" presId="urn:microsoft.com/office/officeart/2005/8/layout/process5"/>
    <dgm:cxn modelId="{4FF7E767-4F94-4270-818A-5AFEC2E6A090}" type="presOf" srcId="{5D3A6F3F-F472-4624-8106-5F547B86B0D9}" destId="{04733A4B-ED77-4875-9964-0A0A4A6C24F1}" srcOrd="0" destOrd="0" presId="urn:microsoft.com/office/officeart/2005/8/layout/process5"/>
    <dgm:cxn modelId="{A839236D-6B44-144D-AAE8-D71932EB61C0}" type="presOf" srcId="{CD34BB41-00A7-484B-B2CA-AD33ACE82969}" destId="{B984DA55-BE65-A84A-956C-588651CE6B17}" srcOrd="0" destOrd="0" presId="urn:microsoft.com/office/officeart/2005/8/layout/process5"/>
    <dgm:cxn modelId="{080C8F2F-AB7E-4615-92D8-30704D4C373A}" type="presParOf" srcId="{C7D277D2-0AA8-4EF4-9835-DF19B5C64E25}" destId="{04733A4B-ED77-4875-9964-0A0A4A6C24F1}" srcOrd="0" destOrd="0" presId="urn:microsoft.com/office/officeart/2005/8/layout/process5"/>
    <dgm:cxn modelId="{16C956AF-A9BD-4DC9-9001-499AD5C514FD}" type="presParOf" srcId="{C7D277D2-0AA8-4EF4-9835-DF19B5C64E25}" destId="{FFD29C0D-7AF4-425A-857A-D99486B323F8}" srcOrd="1" destOrd="0" presId="urn:microsoft.com/office/officeart/2005/8/layout/process5"/>
    <dgm:cxn modelId="{119A8A19-445E-46F6-8D57-7D7C66047B1E}" type="presParOf" srcId="{FFD29C0D-7AF4-425A-857A-D99486B323F8}" destId="{A9626B3A-3713-431A-BDD6-926AA3CEFC7B}" srcOrd="0" destOrd="0" presId="urn:microsoft.com/office/officeart/2005/8/layout/process5"/>
    <dgm:cxn modelId="{C0447B8F-96D6-CA4D-B663-1BD47BA5545A}" type="presParOf" srcId="{C7D277D2-0AA8-4EF4-9835-DF19B5C64E25}" destId="{B984DA55-BE65-A84A-956C-588651CE6B17}" srcOrd="2" destOrd="0" presId="urn:microsoft.com/office/officeart/2005/8/layout/process5"/>
    <dgm:cxn modelId="{C4119A03-3C58-684F-8214-BFD0664BC138}" type="presParOf" srcId="{C7D277D2-0AA8-4EF4-9835-DF19B5C64E25}" destId="{527632FF-4DB7-8847-838D-1C608D0E6076}" srcOrd="3" destOrd="0" presId="urn:microsoft.com/office/officeart/2005/8/layout/process5"/>
    <dgm:cxn modelId="{1B4D6FBC-15F3-DD4B-A22A-7482A186E2E7}" type="presParOf" srcId="{527632FF-4DB7-8847-838D-1C608D0E6076}" destId="{70FB5BE9-8421-4D4E-8A8C-EF655A9D7715}" srcOrd="0" destOrd="0" presId="urn:microsoft.com/office/officeart/2005/8/layout/process5"/>
    <dgm:cxn modelId="{826D98CA-D037-4474-A08E-3707957AFEB1}" type="presParOf" srcId="{C7D277D2-0AA8-4EF4-9835-DF19B5C64E25}" destId="{53B79333-BC65-4C1E-9811-538FD81F6718}" srcOrd="4" destOrd="0" presId="urn:microsoft.com/office/officeart/2005/8/layout/process5"/>
    <dgm:cxn modelId="{62D75442-60FF-47BC-841E-00C94F27368D}" type="presParOf" srcId="{C7D277D2-0AA8-4EF4-9835-DF19B5C64E25}" destId="{D4148489-36A3-44F6-9040-0E6F84C69747}" srcOrd="5" destOrd="0" presId="urn:microsoft.com/office/officeart/2005/8/layout/process5"/>
    <dgm:cxn modelId="{3EF2F247-1A95-4C65-8769-907FA46C6182}" type="presParOf" srcId="{D4148489-36A3-44F6-9040-0E6F84C69747}" destId="{4F3A4DBC-0E92-4B46-ADED-75C6226B7643}" srcOrd="0" destOrd="0" presId="urn:microsoft.com/office/officeart/2005/8/layout/process5"/>
    <dgm:cxn modelId="{3CF8098E-D119-4C6C-9EFD-57B8D8E5D514}" type="presParOf" srcId="{C7D277D2-0AA8-4EF4-9835-DF19B5C64E25}" destId="{9F13603C-F4F9-4395-B010-120CE9AC0B50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21E1EE-568E-4E1D-804B-33E745C0AE23}" type="doc">
      <dgm:prSet loTypeId="urn:microsoft.com/office/officeart/2005/8/layout/arrow1" loCatId="relationship" qsTypeId="urn:microsoft.com/office/officeart/2005/8/quickstyle/3d2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C6EB4945-818B-477D-B5BA-E53EF9C9AF2E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Desires of the </a:t>
          </a:r>
          <a:r>
            <a:rPr lang="en-US" dirty="0" err="1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Nafs</a:t>
          </a:r>
          <a:endParaRPr lang="en-US" dirty="0">
            <a:solidFill>
              <a:schemeClr val="bg1"/>
            </a:solidFill>
            <a:latin typeface="Cambria Math" pitchFamily="18" charset="0"/>
            <a:ea typeface="Cambria Math" pitchFamily="18" charset="0"/>
          </a:endParaRPr>
        </a:p>
      </dgm:t>
    </dgm:pt>
    <dgm:pt modelId="{C96CA134-E5E7-4DD6-A5E8-E8E5EB83817C}" type="parTrans" cxnId="{1814B3B5-C666-4F41-985E-C98EC18E991D}">
      <dgm:prSet/>
      <dgm:spPr/>
      <dgm:t>
        <a:bodyPr/>
        <a:lstStyle/>
        <a:p>
          <a:endParaRPr lang="en-US"/>
        </a:p>
      </dgm:t>
    </dgm:pt>
    <dgm:pt modelId="{3CE91121-6015-48E4-A34F-BB1008CA95C8}" type="sibTrans" cxnId="{1814B3B5-C666-4F41-985E-C98EC18E991D}">
      <dgm:prSet/>
      <dgm:spPr/>
      <dgm:t>
        <a:bodyPr/>
        <a:lstStyle/>
        <a:p>
          <a:endParaRPr lang="en-US"/>
        </a:p>
      </dgm:t>
    </dgm:pt>
    <dgm:pt modelId="{72A72E13-1A58-4A0A-8399-F89145FE2CD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Environment (Things you dislike)</a:t>
          </a:r>
          <a:endParaRPr lang="en-US" dirty="0">
            <a:solidFill>
              <a:schemeClr val="bg1"/>
            </a:solidFill>
            <a:latin typeface="Cambria Math" pitchFamily="18" charset="0"/>
            <a:ea typeface="Cambria Math" pitchFamily="18" charset="0"/>
          </a:endParaRPr>
        </a:p>
      </dgm:t>
    </dgm:pt>
    <dgm:pt modelId="{590BA525-CDEB-474F-95B2-156DBA7C5BED}" type="parTrans" cxnId="{2B4AF503-DB1E-44B7-8070-9C03825CFCF2}">
      <dgm:prSet/>
      <dgm:spPr/>
      <dgm:t>
        <a:bodyPr/>
        <a:lstStyle/>
        <a:p>
          <a:endParaRPr lang="en-US"/>
        </a:p>
      </dgm:t>
    </dgm:pt>
    <dgm:pt modelId="{37108EB9-CDAF-4D4B-9403-BBBE642A5426}" type="sibTrans" cxnId="{2B4AF503-DB1E-44B7-8070-9C03825CFCF2}">
      <dgm:prSet/>
      <dgm:spPr/>
      <dgm:t>
        <a:bodyPr/>
        <a:lstStyle/>
        <a:p>
          <a:endParaRPr lang="en-US"/>
        </a:p>
      </dgm:t>
    </dgm:pt>
    <dgm:pt modelId="{FB496E5E-FD2F-48A5-8168-15435B93D0E9}" type="pres">
      <dgm:prSet presAssocID="{8B21E1EE-568E-4E1D-804B-33E745C0AE2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D16C60-AD16-43AE-BEF1-45179D756F5F}" type="pres">
      <dgm:prSet presAssocID="{C6EB4945-818B-477D-B5BA-E53EF9C9AF2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7EDD2-7A6E-4A99-81BE-10690C8E62CC}" type="pres">
      <dgm:prSet presAssocID="{72A72E13-1A58-4A0A-8399-F89145FE2CDF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435860-0123-4455-AA1B-45709BB4ABA5}" type="presOf" srcId="{72A72E13-1A58-4A0A-8399-F89145FE2CDF}" destId="{12B7EDD2-7A6E-4A99-81BE-10690C8E62CC}" srcOrd="0" destOrd="0" presId="urn:microsoft.com/office/officeart/2005/8/layout/arrow1"/>
    <dgm:cxn modelId="{1814B3B5-C666-4F41-985E-C98EC18E991D}" srcId="{8B21E1EE-568E-4E1D-804B-33E745C0AE23}" destId="{C6EB4945-818B-477D-B5BA-E53EF9C9AF2E}" srcOrd="0" destOrd="0" parTransId="{C96CA134-E5E7-4DD6-A5E8-E8E5EB83817C}" sibTransId="{3CE91121-6015-48E4-A34F-BB1008CA95C8}"/>
    <dgm:cxn modelId="{2B4AF503-DB1E-44B7-8070-9C03825CFCF2}" srcId="{8B21E1EE-568E-4E1D-804B-33E745C0AE23}" destId="{72A72E13-1A58-4A0A-8399-F89145FE2CDF}" srcOrd="1" destOrd="0" parTransId="{590BA525-CDEB-474F-95B2-156DBA7C5BED}" sibTransId="{37108EB9-CDAF-4D4B-9403-BBBE642A5426}"/>
    <dgm:cxn modelId="{D0528E04-3C70-4E54-A00E-85FC7EEBDF16}" type="presOf" srcId="{C6EB4945-818B-477D-B5BA-E53EF9C9AF2E}" destId="{9AD16C60-AD16-43AE-BEF1-45179D756F5F}" srcOrd="0" destOrd="0" presId="urn:microsoft.com/office/officeart/2005/8/layout/arrow1"/>
    <dgm:cxn modelId="{533F5D8B-71FE-4691-A376-F10AC76B40C3}" type="presOf" srcId="{8B21E1EE-568E-4E1D-804B-33E745C0AE23}" destId="{FB496E5E-FD2F-48A5-8168-15435B93D0E9}" srcOrd="0" destOrd="0" presId="urn:microsoft.com/office/officeart/2005/8/layout/arrow1"/>
    <dgm:cxn modelId="{D624CE19-8889-46E9-9E31-0A698F9BECD5}" type="presParOf" srcId="{FB496E5E-FD2F-48A5-8168-15435B93D0E9}" destId="{9AD16C60-AD16-43AE-BEF1-45179D756F5F}" srcOrd="0" destOrd="0" presId="urn:microsoft.com/office/officeart/2005/8/layout/arrow1"/>
    <dgm:cxn modelId="{67EB5A86-737D-4E87-AD4C-44F2BCAE9F30}" type="presParOf" srcId="{FB496E5E-FD2F-48A5-8168-15435B93D0E9}" destId="{12B7EDD2-7A6E-4A99-81BE-10690C8E62CC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BB47A0-5901-4DA1-AC99-B23859FA31F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AF835D-79A2-486E-A5D1-060C797752EC}">
      <dgm:prSet phldrT="[Text]"/>
      <dgm:spPr/>
      <dgm:t>
        <a:bodyPr/>
        <a:lstStyle/>
        <a:p>
          <a:r>
            <a:rPr lang="en-US" dirty="0" err="1" smtClean="0">
              <a:latin typeface="Cambria" pitchFamily="18" charset="0"/>
            </a:rPr>
            <a:t>Sabr</a:t>
          </a:r>
          <a:endParaRPr lang="en-US" dirty="0">
            <a:latin typeface="Cambria" pitchFamily="18" charset="0"/>
          </a:endParaRPr>
        </a:p>
      </dgm:t>
    </dgm:pt>
    <dgm:pt modelId="{50648C4C-B065-4111-90FA-24BA75D52EED}" type="parTrans" cxnId="{5AD27657-B5D4-4401-9F31-6539C1B5741F}">
      <dgm:prSet/>
      <dgm:spPr/>
      <dgm:t>
        <a:bodyPr/>
        <a:lstStyle/>
        <a:p>
          <a:endParaRPr lang="en-US"/>
        </a:p>
      </dgm:t>
    </dgm:pt>
    <dgm:pt modelId="{FD094B79-7756-4744-B73D-7D88DF1ACCC5}" type="sibTrans" cxnId="{5AD27657-B5D4-4401-9F31-6539C1B5741F}">
      <dgm:prSet/>
      <dgm:spPr/>
      <dgm:t>
        <a:bodyPr/>
        <a:lstStyle/>
        <a:p>
          <a:endParaRPr lang="en-US"/>
        </a:p>
      </dgm:t>
    </dgm:pt>
    <dgm:pt modelId="{9FBB025C-E5E3-42D7-94BE-DBFFA8465D09}">
      <dgm:prSet phldrT="[Text]"/>
      <dgm:spPr/>
      <dgm:t>
        <a:bodyPr/>
        <a:lstStyle/>
        <a:p>
          <a:r>
            <a:rPr lang="en-US" dirty="0" err="1" smtClean="0">
              <a:latin typeface="Cambria" pitchFamily="18" charset="0"/>
            </a:rPr>
            <a:t>Ikhtiyari</a:t>
          </a:r>
          <a:r>
            <a:rPr lang="en-US" dirty="0" smtClean="0">
              <a:latin typeface="Cambria" pitchFamily="18" charset="0"/>
            </a:rPr>
            <a:t> (By Choice)</a:t>
          </a:r>
          <a:endParaRPr lang="en-US" dirty="0">
            <a:latin typeface="Cambria" pitchFamily="18" charset="0"/>
          </a:endParaRPr>
        </a:p>
      </dgm:t>
    </dgm:pt>
    <dgm:pt modelId="{C91FBAB7-2614-45FB-92C7-4672D4F9F65F}" type="parTrans" cxnId="{6389841D-184A-4326-B84F-3DBB1AF9C659}">
      <dgm:prSet/>
      <dgm:spPr/>
      <dgm:t>
        <a:bodyPr/>
        <a:lstStyle/>
        <a:p>
          <a:endParaRPr lang="en-US"/>
        </a:p>
      </dgm:t>
    </dgm:pt>
    <dgm:pt modelId="{0D4599E5-57BC-4936-8809-F7C6113AC287}" type="sibTrans" cxnId="{6389841D-184A-4326-B84F-3DBB1AF9C659}">
      <dgm:prSet/>
      <dgm:spPr/>
      <dgm:t>
        <a:bodyPr/>
        <a:lstStyle/>
        <a:p>
          <a:endParaRPr lang="en-US"/>
        </a:p>
      </dgm:t>
    </dgm:pt>
    <dgm:pt modelId="{8231D80D-8E57-4807-A937-E341B7190DCC}">
      <dgm:prSet phldrT="[Text]"/>
      <dgm:spPr/>
      <dgm:t>
        <a:bodyPr/>
        <a:lstStyle/>
        <a:p>
          <a:r>
            <a:rPr lang="en-US" dirty="0" err="1" smtClean="0">
              <a:latin typeface="Cambria" pitchFamily="18" charset="0"/>
            </a:rPr>
            <a:t>Idhtiraari</a:t>
          </a:r>
          <a:r>
            <a:rPr lang="en-US" dirty="0" smtClean="0">
              <a:latin typeface="Cambria" pitchFamily="18" charset="0"/>
            </a:rPr>
            <a:t> (By Force)</a:t>
          </a:r>
          <a:endParaRPr lang="en-US" dirty="0">
            <a:latin typeface="Cambria" pitchFamily="18" charset="0"/>
          </a:endParaRPr>
        </a:p>
      </dgm:t>
    </dgm:pt>
    <dgm:pt modelId="{C4B71930-8CD6-42CC-BEE3-9F8554E04B48}" type="parTrans" cxnId="{89FAD1D4-53C1-485F-93AC-D385E1EAB575}">
      <dgm:prSet/>
      <dgm:spPr/>
      <dgm:t>
        <a:bodyPr/>
        <a:lstStyle/>
        <a:p>
          <a:endParaRPr lang="en-US"/>
        </a:p>
      </dgm:t>
    </dgm:pt>
    <dgm:pt modelId="{918CED66-1E40-4FD5-9108-85F018AFCC13}" type="sibTrans" cxnId="{89FAD1D4-53C1-485F-93AC-D385E1EAB575}">
      <dgm:prSet/>
      <dgm:spPr/>
      <dgm:t>
        <a:bodyPr/>
        <a:lstStyle/>
        <a:p>
          <a:endParaRPr lang="en-US"/>
        </a:p>
      </dgm:t>
    </dgm:pt>
    <dgm:pt modelId="{CB9A0CD7-3874-46D0-99F5-46E64A47686E}" type="pres">
      <dgm:prSet presAssocID="{E4BB47A0-5901-4DA1-AC99-B23859FA31F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8773E53-9B96-4FDE-BF3F-EF3F18476EF5}" type="pres">
      <dgm:prSet presAssocID="{75AF835D-79A2-486E-A5D1-060C797752EC}" presName="hierRoot1" presStyleCnt="0"/>
      <dgm:spPr/>
    </dgm:pt>
    <dgm:pt modelId="{620FA32B-D4B3-448E-A844-D66BB8676535}" type="pres">
      <dgm:prSet presAssocID="{75AF835D-79A2-486E-A5D1-060C797752EC}" presName="composite" presStyleCnt="0"/>
      <dgm:spPr/>
    </dgm:pt>
    <dgm:pt modelId="{2334CC67-580D-4CA8-A858-CECB454B6F94}" type="pres">
      <dgm:prSet presAssocID="{75AF835D-79A2-486E-A5D1-060C797752EC}" presName="background" presStyleLbl="node0" presStyleIdx="0" presStyleCnt="1"/>
      <dgm:spPr/>
    </dgm:pt>
    <dgm:pt modelId="{D973C649-7C2F-474B-8BB1-CA25DD30CCAA}" type="pres">
      <dgm:prSet presAssocID="{75AF835D-79A2-486E-A5D1-060C797752E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43CC73-F8EE-4A80-A55D-2C8B1731AF75}" type="pres">
      <dgm:prSet presAssocID="{75AF835D-79A2-486E-A5D1-060C797752EC}" presName="hierChild2" presStyleCnt="0"/>
      <dgm:spPr/>
    </dgm:pt>
    <dgm:pt modelId="{613EEF7B-71FB-4E3B-973A-165BAB9CEFD6}" type="pres">
      <dgm:prSet presAssocID="{C91FBAB7-2614-45FB-92C7-4672D4F9F65F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D9D0D35-FC37-40AB-B419-53D7F0D8941E}" type="pres">
      <dgm:prSet presAssocID="{9FBB025C-E5E3-42D7-94BE-DBFFA8465D09}" presName="hierRoot2" presStyleCnt="0"/>
      <dgm:spPr/>
    </dgm:pt>
    <dgm:pt modelId="{87F0DC89-E4EB-4C20-A9A5-D85E79DDB6D8}" type="pres">
      <dgm:prSet presAssocID="{9FBB025C-E5E3-42D7-94BE-DBFFA8465D09}" presName="composite2" presStyleCnt="0"/>
      <dgm:spPr/>
    </dgm:pt>
    <dgm:pt modelId="{2D719EBC-A0DC-4D6D-B160-84C7969560FE}" type="pres">
      <dgm:prSet presAssocID="{9FBB025C-E5E3-42D7-94BE-DBFFA8465D09}" presName="background2" presStyleLbl="node2" presStyleIdx="0" presStyleCnt="2"/>
      <dgm:spPr/>
    </dgm:pt>
    <dgm:pt modelId="{79ED29C9-7A0D-4C0E-953D-82C2A2B92980}" type="pres">
      <dgm:prSet presAssocID="{9FBB025C-E5E3-42D7-94BE-DBFFA8465D0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B4B39D-384B-48C0-AE13-7B9B952B29A9}" type="pres">
      <dgm:prSet presAssocID="{9FBB025C-E5E3-42D7-94BE-DBFFA8465D09}" presName="hierChild3" presStyleCnt="0"/>
      <dgm:spPr/>
    </dgm:pt>
    <dgm:pt modelId="{31E3560B-FAFD-46C5-A448-3F16A6B3B8BE}" type="pres">
      <dgm:prSet presAssocID="{C4B71930-8CD6-42CC-BEE3-9F8554E04B48}" presName="Name10" presStyleLbl="parChTrans1D2" presStyleIdx="1" presStyleCnt="2"/>
      <dgm:spPr/>
      <dgm:t>
        <a:bodyPr/>
        <a:lstStyle/>
        <a:p>
          <a:endParaRPr lang="en-US"/>
        </a:p>
      </dgm:t>
    </dgm:pt>
    <dgm:pt modelId="{904CA14A-AAC3-48B4-A6FA-75F6CE70CA0D}" type="pres">
      <dgm:prSet presAssocID="{8231D80D-8E57-4807-A937-E341B7190DCC}" presName="hierRoot2" presStyleCnt="0"/>
      <dgm:spPr/>
    </dgm:pt>
    <dgm:pt modelId="{7A28C8E1-3D57-4E0C-9E74-9634F30087C3}" type="pres">
      <dgm:prSet presAssocID="{8231D80D-8E57-4807-A937-E341B7190DCC}" presName="composite2" presStyleCnt="0"/>
      <dgm:spPr/>
    </dgm:pt>
    <dgm:pt modelId="{D7774642-0D8A-4694-AC2E-E4CCD9666D9B}" type="pres">
      <dgm:prSet presAssocID="{8231D80D-8E57-4807-A937-E341B7190DCC}" presName="background2" presStyleLbl="node2" presStyleIdx="1" presStyleCnt="2"/>
      <dgm:spPr/>
    </dgm:pt>
    <dgm:pt modelId="{D86B030A-857F-41A5-8612-DB27F1140A8A}" type="pres">
      <dgm:prSet presAssocID="{8231D80D-8E57-4807-A937-E341B7190DC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CD215A-9F38-4809-B968-E5A90885251B}" type="pres">
      <dgm:prSet presAssocID="{8231D80D-8E57-4807-A937-E341B7190DCC}" presName="hierChild3" presStyleCnt="0"/>
      <dgm:spPr/>
    </dgm:pt>
  </dgm:ptLst>
  <dgm:cxnLst>
    <dgm:cxn modelId="{6716DD3F-1ABA-49A3-9DFC-97270679032D}" type="presOf" srcId="{8231D80D-8E57-4807-A937-E341B7190DCC}" destId="{D86B030A-857F-41A5-8612-DB27F1140A8A}" srcOrd="0" destOrd="0" presId="urn:microsoft.com/office/officeart/2005/8/layout/hierarchy1"/>
    <dgm:cxn modelId="{27F43D99-D85F-4BE5-97F5-27E5D85093F9}" type="presOf" srcId="{C91FBAB7-2614-45FB-92C7-4672D4F9F65F}" destId="{613EEF7B-71FB-4E3B-973A-165BAB9CEFD6}" srcOrd="0" destOrd="0" presId="urn:microsoft.com/office/officeart/2005/8/layout/hierarchy1"/>
    <dgm:cxn modelId="{C55D570E-73C0-45D7-BAFB-D6FBAB9B4B11}" type="presOf" srcId="{C4B71930-8CD6-42CC-BEE3-9F8554E04B48}" destId="{31E3560B-FAFD-46C5-A448-3F16A6B3B8BE}" srcOrd="0" destOrd="0" presId="urn:microsoft.com/office/officeart/2005/8/layout/hierarchy1"/>
    <dgm:cxn modelId="{5AD27657-B5D4-4401-9F31-6539C1B5741F}" srcId="{E4BB47A0-5901-4DA1-AC99-B23859FA31FA}" destId="{75AF835D-79A2-486E-A5D1-060C797752EC}" srcOrd="0" destOrd="0" parTransId="{50648C4C-B065-4111-90FA-24BA75D52EED}" sibTransId="{FD094B79-7756-4744-B73D-7D88DF1ACCC5}"/>
    <dgm:cxn modelId="{DE98D84D-0EA8-47BB-B6F0-11FB4D54547F}" type="presOf" srcId="{E4BB47A0-5901-4DA1-AC99-B23859FA31FA}" destId="{CB9A0CD7-3874-46D0-99F5-46E64A47686E}" srcOrd="0" destOrd="0" presId="urn:microsoft.com/office/officeart/2005/8/layout/hierarchy1"/>
    <dgm:cxn modelId="{6389841D-184A-4326-B84F-3DBB1AF9C659}" srcId="{75AF835D-79A2-486E-A5D1-060C797752EC}" destId="{9FBB025C-E5E3-42D7-94BE-DBFFA8465D09}" srcOrd="0" destOrd="0" parTransId="{C91FBAB7-2614-45FB-92C7-4672D4F9F65F}" sibTransId="{0D4599E5-57BC-4936-8809-F7C6113AC287}"/>
    <dgm:cxn modelId="{542EA2CC-4EC0-46EC-866E-E6DECCB2A1CB}" type="presOf" srcId="{9FBB025C-E5E3-42D7-94BE-DBFFA8465D09}" destId="{79ED29C9-7A0D-4C0E-953D-82C2A2B92980}" srcOrd="0" destOrd="0" presId="urn:microsoft.com/office/officeart/2005/8/layout/hierarchy1"/>
    <dgm:cxn modelId="{5A9A2A37-F021-4B3C-918D-BC005C0D7C7C}" type="presOf" srcId="{75AF835D-79A2-486E-A5D1-060C797752EC}" destId="{D973C649-7C2F-474B-8BB1-CA25DD30CCAA}" srcOrd="0" destOrd="0" presId="urn:microsoft.com/office/officeart/2005/8/layout/hierarchy1"/>
    <dgm:cxn modelId="{89FAD1D4-53C1-485F-93AC-D385E1EAB575}" srcId="{75AF835D-79A2-486E-A5D1-060C797752EC}" destId="{8231D80D-8E57-4807-A937-E341B7190DCC}" srcOrd="1" destOrd="0" parTransId="{C4B71930-8CD6-42CC-BEE3-9F8554E04B48}" sibTransId="{918CED66-1E40-4FD5-9108-85F018AFCC13}"/>
    <dgm:cxn modelId="{EF8C6092-269C-4064-82AF-F64C29F3AB2F}" type="presParOf" srcId="{CB9A0CD7-3874-46D0-99F5-46E64A47686E}" destId="{78773E53-9B96-4FDE-BF3F-EF3F18476EF5}" srcOrd="0" destOrd="0" presId="urn:microsoft.com/office/officeart/2005/8/layout/hierarchy1"/>
    <dgm:cxn modelId="{9793C90A-FEFD-4345-A49E-12ECAC703022}" type="presParOf" srcId="{78773E53-9B96-4FDE-BF3F-EF3F18476EF5}" destId="{620FA32B-D4B3-448E-A844-D66BB8676535}" srcOrd="0" destOrd="0" presId="urn:microsoft.com/office/officeart/2005/8/layout/hierarchy1"/>
    <dgm:cxn modelId="{3314AC17-0AA4-4892-9EF4-DA0E7889DCBE}" type="presParOf" srcId="{620FA32B-D4B3-448E-A844-D66BB8676535}" destId="{2334CC67-580D-4CA8-A858-CECB454B6F94}" srcOrd="0" destOrd="0" presId="urn:microsoft.com/office/officeart/2005/8/layout/hierarchy1"/>
    <dgm:cxn modelId="{6DBEFF0F-F22D-4001-BF29-9FBA01BA833F}" type="presParOf" srcId="{620FA32B-D4B3-448E-A844-D66BB8676535}" destId="{D973C649-7C2F-474B-8BB1-CA25DD30CCAA}" srcOrd="1" destOrd="0" presId="urn:microsoft.com/office/officeart/2005/8/layout/hierarchy1"/>
    <dgm:cxn modelId="{657C27C0-E17D-406E-906D-1B47151D8158}" type="presParOf" srcId="{78773E53-9B96-4FDE-BF3F-EF3F18476EF5}" destId="{6543CC73-F8EE-4A80-A55D-2C8B1731AF75}" srcOrd="1" destOrd="0" presId="urn:microsoft.com/office/officeart/2005/8/layout/hierarchy1"/>
    <dgm:cxn modelId="{184B2BC3-FF29-46C5-88FD-6784194071ED}" type="presParOf" srcId="{6543CC73-F8EE-4A80-A55D-2C8B1731AF75}" destId="{613EEF7B-71FB-4E3B-973A-165BAB9CEFD6}" srcOrd="0" destOrd="0" presId="urn:microsoft.com/office/officeart/2005/8/layout/hierarchy1"/>
    <dgm:cxn modelId="{C65C4652-A529-47F3-9348-08498E68DF86}" type="presParOf" srcId="{6543CC73-F8EE-4A80-A55D-2C8B1731AF75}" destId="{4D9D0D35-FC37-40AB-B419-53D7F0D8941E}" srcOrd="1" destOrd="0" presId="urn:microsoft.com/office/officeart/2005/8/layout/hierarchy1"/>
    <dgm:cxn modelId="{B7FF5567-0D71-4209-B889-D16F4ED81CF1}" type="presParOf" srcId="{4D9D0D35-FC37-40AB-B419-53D7F0D8941E}" destId="{87F0DC89-E4EB-4C20-A9A5-D85E79DDB6D8}" srcOrd="0" destOrd="0" presId="urn:microsoft.com/office/officeart/2005/8/layout/hierarchy1"/>
    <dgm:cxn modelId="{51598327-A27B-44E4-9AB4-59B6BB993971}" type="presParOf" srcId="{87F0DC89-E4EB-4C20-A9A5-D85E79DDB6D8}" destId="{2D719EBC-A0DC-4D6D-B160-84C7969560FE}" srcOrd="0" destOrd="0" presId="urn:microsoft.com/office/officeart/2005/8/layout/hierarchy1"/>
    <dgm:cxn modelId="{9E15D7B3-7EBC-4F56-B4D7-EC2C80B058E3}" type="presParOf" srcId="{87F0DC89-E4EB-4C20-A9A5-D85E79DDB6D8}" destId="{79ED29C9-7A0D-4C0E-953D-82C2A2B92980}" srcOrd="1" destOrd="0" presId="urn:microsoft.com/office/officeart/2005/8/layout/hierarchy1"/>
    <dgm:cxn modelId="{C239FD08-8A50-446C-BE9A-DB373584D0A6}" type="presParOf" srcId="{4D9D0D35-FC37-40AB-B419-53D7F0D8941E}" destId="{96B4B39D-384B-48C0-AE13-7B9B952B29A9}" srcOrd="1" destOrd="0" presId="urn:microsoft.com/office/officeart/2005/8/layout/hierarchy1"/>
    <dgm:cxn modelId="{2C9834A6-C310-4C31-BACF-7D91113542E1}" type="presParOf" srcId="{6543CC73-F8EE-4A80-A55D-2C8B1731AF75}" destId="{31E3560B-FAFD-46C5-A448-3F16A6B3B8BE}" srcOrd="2" destOrd="0" presId="urn:microsoft.com/office/officeart/2005/8/layout/hierarchy1"/>
    <dgm:cxn modelId="{A0769B84-62A8-4E4A-B290-488EF8790C1A}" type="presParOf" srcId="{6543CC73-F8EE-4A80-A55D-2C8B1731AF75}" destId="{904CA14A-AAC3-48B4-A6FA-75F6CE70CA0D}" srcOrd="3" destOrd="0" presId="urn:microsoft.com/office/officeart/2005/8/layout/hierarchy1"/>
    <dgm:cxn modelId="{9DEED839-7A2A-42E6-8E4D-C8D0132F8822}" type="presParOf" srcId="{904CA14A-AAC3-48B4-A6FA-75F6CE70CA0D}" destId="{7A28C8E1-3D57-4E0C-9E74-9634F30087C3}" srcOrd="0" destOrd="0" presId="urn:microsoft.com/office/officeart/2005/8/layout/hierarchy1"/>
    <dgm:cxn modelId="{8A32EE2E-3550-4D1E-8619-B6A15EDF1F4A}" type="presParOf" srcId="{7A28C8E1-3D57-4E0C-9E74-9634F30087C3}" destId="{D7774642-0D8A-4694-AC2E-E4CCD9666D9B}" srcOrd="0" destOrd="0" presId="urn:microsoft.com/office/officeart/2005/8/layout/hierarchy1"/>
    <dgm:cxn modelId="{B7C6B8FB-1978-4E72-B8CC-6886A11A09A1}" type="presParOf" srcId="{7A28C8E1-3D57-4E0C-9E74-9634F30087C3}" destId="{D86B030A-857F-41A5-8612-DB27F1140A8A}" srcOrd="1" destOrd="0" presId="urn:microsoft.com/office/officeart/2005/8/layout/hierarchy1"/>
    <dgm:cxn modelId="{DE10FC5C-539A-465B-93E4-1B506E80B7C0}" type="presParOf" srcId="{904CA14A-AAC3-48B4-A6FA-75F6CE70CA0D}" destId="{C8CD215A-9F38-4809-B968-E5A90885251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BBD5E-046C-49BD-BD32-F8E088C34ED0}">
      <dsp:nvSpPr>
        <dsp:cNvPr id="0" name=""/>
        <dsp:cNvSpPr/>
      </dsp:nvSpPr>
      <dsp:spPr>
        <a:xfrm>
          <a:off x="1954485" y="0"/>
          <a:ext cx="4522514" cy="4522514"/>
        </a:xfrm>
        <a:prstGeom prst="ellipse">
          <a:avLst/>
        </a:prstGeom>
        <a:solidFill>
          <a:schemeClr val="accent5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Britannic Bold" pitchFamily="34" charset="0"/>
            </a:rPr>
            <a:t>Literally: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Britannic Bold" pitchFamily="34" charset="0"/>
            </a:rPr>
            <a:t>To stop, or stay back</a:t>
          </a:r>
          <a:endParaRPr lang="en-US" sz="4000" kern="1200" dirty="0">
            <a:latin typeface="Britannic Bold" pitchFamily="34" charset="0"/>
          </a:endParaRPr>
        </a:p>
      </dsp:txBody>
      <dsp:txXfrm>
        <a:off x="2616792" y="662307"/>
        <a:ext cx="3197900" cy="3197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068A8-7B5B-4244-A520-DC998505D407}">
      <dsp:nvSpPr>
        <dsp:cNvPr id="0" name=""/>
        <dsp:cNvSpPr/>
      </dsp:nvSpPr>
      <dsp:spPr>
        <a:xfrm>
          <a:off x="575220" y="175898"/>
          <a:ext cx="2987847" cy="13469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finish </a:t>
          </a:r>
          <a:r>
            <a:rPr lang="en-US" sz="3200" kern="1200" dirty="0" smtClean="0"/>
            <a:t>the work you started</a:t>
          </a:r>
          <a:endParaRPr lang="en-US" sz="3200" kern="1200" dirty="0"/>
        </a:p>
      </dsp:txBody>
      <dsp:txXfrm>
        <a:off x="614671" y="215349"/>
        <a:ext cx="2908945" cy="1268053"/>
      </dsp:txXfrm>
    </dsp:sp>
    <dsp:sp modelId="{631D692D-E2FC-4511-92AE-107B1DF2CCC7}">
      <dsp:nvSpPr>
        <dsp:cNvPr id="0" name=""/>
        <dsp:cNvSpPr/>
      </dsp:nvSpPr>
      <dsp:spPr>
        <a:xfrm rot="965">
          <a:off x="3826667" y="499669"/>
          <a:ext cx="635037" cy="7005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3826667" y="639757"/>
        <a:ext cx="444526" cy="420346"/>
      </dsp:txXfrm>
    </dsp:sp>
    <dsp:sp modelId="{686DB29B-CE5E-469D-9B94-B5E34D3E5CC6}">
      <dsp:nvSpPr>
        <dsp:cNvPr id="0" name=""/>
        <dsp:cNvSpPr/>
      </dsp:nvSpPr>
      <dsp:spPr>
        <a:xfrm>
          <a:off x="4761251" y="3056"/>
          <a:ext cx="2824906" cy="16949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Being brave and strong in times of difficulty</a:t>
          </a:r>
          <a:endParaRPr lang="en-US" sz="2800" kern="1200" dirty="0"/>
        </a:p>
      </dsp:txBody>
      <dsp:txXfrm>
        <a:off x="4810894" y="52699"/>
        <a:ext cx="2725620" cy="1595657"/>
      </dsp:txXfrm>
    </dsp:sp>
    <dsp:sp modelId="{2D765447-FE40-4C18-9D08-1AC035E9D4CD}">
      <dsp:nvSpPr>
        <dsp:cNvPr id="0" name=""/>
        <dsp:cNvSpPr/>
      </dsp:nvSpPr>
      <dsp:spPr>
        <a:xfrm rot="5400000">
          <a:off x="5874264" y="1895743"/>
          <a:ext cx="598880" cy="7005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-5400000">
        <a:off x="5963531" y="1946591"/>
        <a:ext cx="420346" cy="419216"/>
      </dsp:txXfrm>
    </dsp:sp>
    <dsp:sp modelId="{82F77FDA-4872-4A1D-97A2-1496A6EA5533}">
      <dsp:nvSpPr>
        <dsp:cNvPr id="0" name=""/>
        <dsp:cNvSpPr/>
      </dsp:nvSpPr>
      <dsp:spPr>
        <a:xfrm>
          <a:off x="4761251" y="2827962"/>
          <a:ext cx="2824906" cy="16949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Not complaining of your problems</a:t>
          </a:r>
          <a:endParaRPr lang="en-US" sz="3200" kern="1200" dirty="0"/>
        </a:p>
      </dsp:txBody>
      <dsp:txXfrm>
        <a:off x="4810894" y="2877605"/>
        <a:ext cx="2725620" cy="15956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0AFA81-21D0-184F-9741-0810305B3A28}">
      <dsp:nvSpPr>
        <dsp:cNvPr id="0" name=""/>
        <dsp:cNvSpPr/>
      </dsp:nvSpPr>
      <dsp:spPr>
        <a:xfrm>
          <a:off x="724912" y="3056"/>
          <a:ext cx="2824906" cy="16949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Stopping for dhikr at the end of salaah</a:t>
          </a:r>
          <a:endParaRPr lang="en-US" sz="1700" kern="1200" dirty="0"/>
        </a:p>
      </dsp:txBody>
      <dsp:txXfrm>
        <a:off x="774555" y="52699"/>
        <a:ext cx="2725620" cy="1595657"/>
      </dsp:txXfrm>
    </dsp:sp>
    <dsp:sp modelId="{08B338D3-F529-A749-90B1-4BDCAE0C92D2}">
      <dsp:nvSpPr>
        <dsp:cNvPr id="0" name=""/>
        <dsp:cNvSpPr/>
      </dsp:nvSpPr>
      <dsp:spPr>
        <a:xfrm>
          <a:off x="3798410" y="500239"/>
          <a:ext cx="598880" cy="7005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3798410" y="640354"/>
        <a:ext cx="419216" cy="420346"/>
      </dsp:txXfrm>
    </dsp:sp>
    <dsp:sp modelId="{2A784808-F994-486B-8333-F1602B3EF3A1}">
      <dsp:nvSpPr>
        <dsp:cNvPr id="0" name=""/>
        <dsp:cNvSpPr/>
      </dsp:nvSpPr>
      <dsp:spPr>
        <a:xfrm>
          <a:off x="4679781" y="3056"/>
          <a:ext cx="2824906" cy="16949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Getting up for </a:t>
          </a:r>
          <a:r>
            <a:rPr lang="en-US" sz="2400" kern="1200" dirty="0" err="1" smtClean="0"/>
            <a:t>fajr</a:t>
          </a:r>
          <a:r>
            <a:rPr lang="en-US" sz="2400" kern="1200" dirty="0" smtClean="0"/>
            <a:t> Salah</a:t>
          </a:r>
          <a:endParaRPr lang="en-US" sz="2400" kern="1200" dirty="0"/>
        </a:p>
      </dsp:txBody>
      <dsp:txXfrm>
        <a:off x="4729424" y="52699"/>
        <a:ext cx="2725620" cy="1595657"/>
      </dsp:txXfrm>
    </dsp:sp>
    <dsp:sp modelId="{5D3F32C3-A4C3-4F6B-A54D-D5587458014F}">
      <dsp:nvSpPr>
        <dsp:cNvPr id="0" name=""/>
        <dsp:cNvSpPr/>
      </dsp:nvSpPr>
      <dsp:spPr>
        <a:xfrm rot="5400000">
          <a:off x="5792794" y="1895743"/>
          <a:ext cx="598880" cy="7005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 rot="-5400000">
        <a:off x="5882061" y="1946591"/>
        <a:ext cx="420346" cy="419216"/>
      </dsp:txXfrm>
    </dsp:sp>
    <dsp:sp modelId="{7422465A-26DC-4CA3-ACE0-B9CFD430C007}">
      <dsp:nvSpPr>
        <dsp:cNvPr id="0" name=""/>
        <dsp:cNvSpPr/>
      </dsp:nvSpPr>
      <dsp:spPr>
        <a:xfrm>
          <a:off x="4679781" y="2827962"/>
          <a:ext cx="2824906" cy="16949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Doing long </a:t>
          </a:r>
          <a:r>
            <a:rPr lang="en-US" sz="2400" kern="1200" dirty="0" err="1" smtClean="0"/>
            <a:t>qiyam</a:t>
          </a:r>
          <a:endParaRPr lang="en-US" sz="2400" kern="1200" dirty="0" smtClean="0"/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</a:t>
          </a:r>
          <a:r>
            <a:rPr lang="en-US" sz="2400" kern="1200" dirty="0" smtClean="0"/>
            <a:t>in </a:t>
          </a:r>
          <a:r>
            <a:rPr lang="en-US" sz="2400" kern="1200" dirty="0" err="1" smtClean="0"/>
            <a:t>salaah</a:t>
          </a:r>
          <a:endParaRPr lang="en-US" sz="2400" kern="1200" dirty="0"/>
        </a:p>
      </dsp:txBody>
      <dsp:txXfrm>
        <a:off x="4729424" y="2877605"/>
        <a:ext cx="2725620" cy="1595657"/>
      </dsp:txXfrm>
    </dsp:sp>
    <dsp:sp modelId="{99FE4F1C-B9B1-43CE-9A50-3F4C8C1AA068}">
      <dsp:nvSpPr>
        <dsp:cNvPr id="0" name=""/>
        <dsp:cNvSpPr/>
      </dsp:nvSpPr>
      <dsp:spPr>
        <a:xfrm rot="10800000">
          <a:off x="3832309" y="3325146"/>
          <a:ext cx="598880" cy="7005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 rot="10800000">
        <a:off x="4011973" y="3465261"/>
        <a:ext cx="419216" cy="420346"/>
      </dsp:txXfrm>
    </dsp:sp>
    <dsp:sp modelId="{0B7AF54C-3B04-458B-BAEC-6D032842B453}">
      <dsp:nvSpPr>
        <dsp:cNvPr id="0" name=""/>
        <dsp:cNvSpPr/>
      </dsp:nvSpPr>
      <dsp:spPr>
        <a:xfrm>
          <a:off x="724912" y="2827962"/>
          <a:ext cx="2824906" cy="16949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Giving up comforts, pleasant activities etc in the pursuit of </a:t>
          </a:r>
          <a:r>
            <a:rPr lang="en-US" sz="1700" kern="1200" dirty="0" err="1" smtClean="0"/>
            <a:t>ilm</a:t>
          </a:r>
          <a:r>
            <a:rPr lang="en-US" sz="1700" kern="1200" dirty="0" smtClean="0"/>
            <a:t>, e.g. attending </a:t>
          </a:r>
          <a:r>
            <a:rPr lang="en-US" sz="1700" kern="1200" dirty="0" err="1" smtClean="0"/>
            <a:t>quran</a:t>
          </a:r>
          <a:r>
            <a:rPr lang="en-US" sz="1700" kern="1200" dirty="0" smtClean="0"/>
            <a:t> class when you’d rather be in the café </a:t>
          </a:r>
          <a:r>
            <a:rPr lang="en-US" sz="1700" kern="1200" dirty="0" smtClean="0">
              <a:sym typeface="Wingdings"/>
            </a:rPr>
            <a:t></a:t>
          </a:r>
          <a:endParaRPr lang="en-US" sz="1700" kern="1200" dirty="0"/>
        </a:p>
      </dsp:txBody>
      <dsp:txXfrm>
        <a:off x="774555" y="2877605"/>
        <a:ext cx="2725620" cy="15956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33A4B-ED77-4875-9964-0A0A4A6C24F1}">
      <dsp:nvSpPr>
        <dsp:cNvPr id="0" name=""/>
        <dsp:cNvSpPr/>
      </dsp:nvSpPr>
      <dsp:spPr>
        <a:xfrm>
          <a:off x="724912" y="3056"/>
          <a:ext cx="2824906" cy="16949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Fasting</a:t>
          </a:r>
          <a:endParaRPr lang="en-US" sz="3200" kern="1200" dirty="0"/>
        </a:p>
      </dsp:txBody>
      <dsp:txXfrm>
        <a:off x="774555" y="52699"/>
        <a:ext cx="2725620" cy="1595657"/>
      </dsp:txXfrm>
    </dsp:sp>
    <dsp:sp modelId="{FFD29C0D-7AF4-425A-857A-D99486B323F8}">
      <dsp:nvSpPr>
        <dsp:cNvPr id="0" name=""/>
        <dsp:cNvSpPr/>
      </dsp:nvSpPr>
      <dsp:spPr>
        <a:xfrm>
          <a:off x="3798410" y="500239"/>
          <a:ext cx="598880" cy="7005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798410" y="640354"/>
        <a:ext cx="419216" cy="420346"/>
      </dsp:txXfrm>
    </dsp:sp>
    <dsp:sp modelId="{B984DA55-BE65-A84A-956C-588651CE6B17}">
      <dsp:nvSpPr>
        <dsp:cNvPr id="0" name=""/>
        <dsp:cNvSpPr/>
      </dsp:nvSpPr>
      <dsp:spPr>
        <a:xfrm>
          <a:off x="4679781" y="3056"/>
          <a:ext cx="2824906" cy="16949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Persistent effort to cleanse your heart</a:t>
          </a:r>
          <a:endParaRPr lang="en-US" sz="2500" kern="1200" dirty="0"/>
        </a:p>
      </dsp:txBody>
      <dsp:txXfrm>
        <a:off x="4729424" y="52699"/>
        <a:ext cx="2725620" cy="1595657"/>
      </dsp:txXfrm>
    </dsp:sp>
    <dsp:sp modelId="{527632FF-4DB7-8847-838D-1C608D0E6076}">
      <dsp:nvSpPr>
        <dsp:cNvPr id="0" name=""/>
        <dsp:cNvSpPr/>
      </dsp:nvSpPr>
      <dsp:spPr>
        <a:xfrm rot="5400000">
          <a:off x="5792794" y="1895743"/>
          <a:ext cx="598880" cy="7005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5882061" y="1946591"/>
        <a:ext cx="420346" cy="419216"/>
      </dsp:txXfrm>
    </dsp:sp>
    <dsp:sp modelId="{53B79333-BC65-4C1E-9811-538FD81F6718}">
      <dsp:nvSpPr>
        <dsp:cNvPr id="0" name=""/>
        <dsp:cNvSpPr/>
      </dsp:nvSpPr>
      <dsp:spPr>
        <a:xfrm>
          <a:off x="4679781" y="2827962"/>
          <a:ext cx="2824906" cy="16949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Not giving in to grief so much so that it destroys your abilities</a:t>
          </a:r>
          <a:endParaRPr lang="en-US" sz="2500" kern="1200" dirty="0"/>
        </a:p>
      </dsp:txBody>
      <dsp:txXfrm>
        <a:off x="4729424" y="2877605"/>
        <a:ext cx="2725620" cy="1595657"/>
      </dsp:txXfrm>
    </dsp:sp>
    <dsp:sp modelId="{D4148489-36A3-44F6-9040-0E6F84C69747}">
      <dsp:nvSpPr>
        <dsp:cNvPr id="0" name=""/>
        <dsp:cNvSpPr/>
      </dsp:nvSpPr>
      <dsp:spPr>
        <a:xfrm rot="10800000">
          <a:off x="3832309" y="3325146"/>
          <a:ext cx="598880" cy="7005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4011973" y="3465261"/>
        <a:ext cx="419216" cy="420346"/>
      </dsp:txXfrm>
    </dsp:sp>
    <dsp:sp modelId="{9F13603C-F4F9-4395-B010-120CE9AC0B50}">
      <dsp:nvSpPr>
        <dsp:cNvPr id="0" name=""/>
        <dsp:cNvSpPr/>
      </dsp:nvSpPr>
      <dsp:spPr>
        <a:xfrm>
          <a:off x="724912" y="2827962"/>
          <a:ext cx="2824906" cy="16949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Replying in a polite, kind manner to rude remarks</a:t>
          </a:r>
          <a:endParaRPr lang="en-US" sz="2500" kern="1200" dirty="0"/>
        </a:p>
      </dsp:txBody>
      <dsp:txXfrm>
        <a:off x="774555" y="2877605"/>
        <a:ext cx="2725620" cy="15956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D16C60-AD16-43AE-BEF1-45179D756F5F}">
      <dsp:nvSpPr>
        <dsp:cNvPr id="0" name=""/>
        <dsp:cNvSpPr/>
      </dsp:nvSpPr>
      <dsp:spPr>
        <a:xfrm rot="16200000">
          <a:off x="342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Desires of the </a:t>
          </a:r>
          <a:r>
            <a:rPr lang="en-US" sz="3500" kern="1200" dirty="0" err="1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Nafs</a:t>
          </a:r>
          <a:endParaRPr lang="en-US" sz="3500" kern="1200" dirty="0">
            <a:solidFill>
              <a:schemeClr val="bg1"/>
            </a:solidFill>
            <a:latin typeface="Cambria Math" pitchFamily="18" charset="0"/>
            <a:ea typeface="Cambria Math" pitchFamily="18" charset="0"/>
          </a:endParaRPr>
        </a:p>
      </dsp:txBody>
      <dsp:txXfrm rot="5400000">
        <a:off x="685976" y="1283506"/>
        <a:ext cx="3232267" cy="1958950"/>
      </dsp:txXfrm>
    </dsp:sp>
    <dsp:sp modelId="{12B7EDD2-7A6E-4A99-81BE-10690C8E62CC}">
      <dsp:nvSpPr>
        <dsp:cNvPr id="0" name=""/>
        <dsp:cNvSpPr/>
      </dsp:nvSpPr>
      <dsp:spPr>
        <a:xfrm rot="5400000">
          <a:off x="4311357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Environment (Things you dislike)</a:t>
          </a:r>
          <a:endParaRPr lang="en-US" sz="3500" kern="1200" dirty="0">
            <a:solidFill>
              <a:schemeClr val="bg1"/>
            </a:solidFill>
            <a:latin typeface="Cambria Math" pitchFamily="18" charset="0"/>
            <a:ea typeface="Cambria Math" pitchFamily="18" charset="0"/>
          </a:endParaRPr>
        </a:p>
      </dsp:txBody>
      <dsp:txXfrm rot="-5400000">
        <a:off x="4311358" y="1283506"/>
        <a:ext cx="3232267" cy="19589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3560B-FAFD-46C5-A448-3F16A6B3B8BE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3EEF7B-71FB-4E3B-973A-165BAB9CEFD6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34CC67-580D-4CA8-A858-CECB454B6F94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3C649-7C2F-474B-8BB1-CA25DD30CCAA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>
              <a:latin typeface="Cambria" pitchFamily="18" charset="0"/>
            </a:rPr>
            <a:t>Sabr</a:t>
          </a:r>
          <a:endParaRPr lang="en-US" sz="3700" kern="1200" dirty="0">
            <a:latin typeface="Cambria" pitchFamily="18" charset="0"/>
          </a:endParaRPr>
        </a:p>
      </dsp:txBody>
      <dsp:txXfrm>
        <a:off x="2958198" y="337221"/>
        <a:ext cx="2614981" cy="1623637"/>
      </dsp:txXfrm>
    </dsp:sp>
    <dsp:sp modelId="{2D719EBC-A0DC-4D6D-B160-84C7969560FE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D29C9-7A0D-4C0E-953D-82C2A2B92980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>
              <a:latin typeface="Cambria" pitchFamily="18" charset="0"/>
            </a:rPr>
            <a:t>Ikhtiyari</a:t>
          </a:r>
          <a:r>
            <a:rPr lang="en-US" sz="3700" kern="1200" dirty="0" smtClean="0">
              <a:latin typeface="Cambria" pitchFamily="18" charset="0"/>
            </a:rPr>
            <a:t> (By Choice)</a:t>
          </a:r>
          <a:endParaRPr lang="en-US" sz="3700" kern="1200" dirty="0">
            <a:latin typeface="Cambria" pitchFamily="18" charset="0"/>
          </a:endParaRPr>
        </a:p>
      </dsp:txBody>
      <dsp:txXfrm>
        <a:off x="1298415" y="2851793"/>
        <a:ext cx="2614981" cy="1623637"/>
      </dsp:txXfrm>
    </dsp:sp>
    <dsp:sp modelId="{D7774642-0D8A-4694-AC2E-E4CCD9666D9B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6B030A-857F-41A5-8612-DB27F1140A8A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>
              <a:latin typeface="Cambria" pitchFamily="18" charset="0"/>
            </a:rPr>
            <a:t>Idhtiraari</a:t>
          </a:r>
          <a:r>
            <a:rPr lang="en-US" sz="3700" kern="1200" dirty="0" smtClean="0">
              <a:latin typeface="Cambria" pitchFamily="18" charset="0"/>
            </a:rPr>
            <a:t> (By Force)</a:t>
          </a:r>
          <a:endParaRPr lang="en-US" sz="3700" kern="1200" dirty="0">
            <a:latin typeface="Cambria" pitchFamily="18" charset="0"/>
          </a:endParaRPr>
        </a:p>
      </dsp:txBody>
      <dsp:txXfrm>
        <a:off x="4617982" y="2851793"/>
        <a:ext cx="2614981" cy="1623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35245-866D-496D-9777-26E6ED69EE49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366F4-6053-44C7-8D0C-3914CCE46D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82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Idea: Get situations</a:t>
            </a:r>
            <a:r>
              <a:rPr lang="en-US" baseline="0" dirty="0" smtClean="0"/>
              <a:t> from people in which they find </a:t>
            </a:r>
            <a:r>
              <a:rPr lang="en-US" baseline="0" dirty="0" err="1" smtClean="0"/>
              <a:t>sabr</a:t>
            </a:r>
            <a:r>
              <a:rPr lang="en-US" baseline="0" dirty="0" smtClean="0"/>
              <a:t> difficult, then answer them one by one.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366F4-6053-44C7-8D0C-3914CCE46D2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366F4-6053-44C7-8D0C-3914CCE46D2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66700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ellipse">
            <a:avLst/>
          </a:prstGeom>
          <a:solidFill>
            <a:srgbClr val="FFFFFF">
              <a:alpha val="52157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  <a:latin typeface="Britannic Bol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D75-F714-47D0-B56B-6133508A61EF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CD9-E03B-4280-8EB3-76740364B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D75-F714-47D0-B56B-6133508A61EF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CD9-E03B-4280-8EB3-76740364B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D75-F714-47D0-B56B-6133508A61EF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CD9-E03B-4280-8EB3-76740364B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A4652"/>
                </a:solidFill>
                <a:latin typeface="Britannic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  <a:solidFill>
            <a:srgbClr val="FFFFFF">
              <a:alpha val="60000"/>
            </a:srgbClr>
          </a:solidFill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D75-F714-47D0-B56B-6133508A61EF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CD9-E03B-4280-8EB3-76740364B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7798-A303-435D-9EF8-9821361AD2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4-7400-48BE-A19B-62D38E57C8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latin typeface="Algerian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D75-F714-47D0-B56B-6133508A61EF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CD9-E03B-4280-8EB3-76740364B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lgerian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oundRect">
            <a:avLst/>
          </a:prstGeom>
          <a:solidFill>
            <a:srgbClr val="FFFFFF">
              <a:alpha val="38824"/>
            </a:srgbClr>
          </a:solidFill>
        </p:spPr>
        <p:txBody>
          <a:bodyPr/>
          <a:lstStyle>
            <a:lvl1pPr>
              <a:defRPr sz="2800">
                <a:latin typeface="Candara" pitchFamily="34" charset="0"/>
              </a:defRPr>
            </a:lvl1pPr>
            <a:lvl2pPr>
              <a:defRPr sz="2400">
                <a:latin typeface="Candara" pitchFamily="34" charset="0"/>
              </a:defRPr>
            </a:lvl2pPr>
            <a:lvl3pPr>
              <a:defRPr sz="2000">
                <a:latin typeface="Candara" pitchFamily="34" charset="0"/>
              </a:defRPr>
            </a:lvl3pPr>
            <a:lvl4pPr>
              <a:defRPr sz="1800">
                <a:latin typeface="Candara" pitchFamily="34" charset="0"/>
              </a:defRPr>
            </a:lvl4pPr>
            <a:lvl5pPr>
              <a:defRPr sz="1800">
                <a:latin typeface="Candar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oundRect">
            <a:avLst/>
          </a:prstGeom>
          <a:solidFill>
            <a:srgbClr val="FFFFFF">
              <a:alpha val="38824"/>
            </a:srgbClr>
          </a:solidFill>
        </p:spPr>
        <p:txBody>
          <a:bodyPr/>
          <a:lstStyle>
            <a:lvl1pPr>
              <a:defRPr sz="2800">
                <a:latin typeface="Candara" pitchFamily="34" charset="0"/>
              </a:defRPr>
            </a:lvl1pPr>
            <a:lvl2pPr>
              <a:defRPr sz="2400">
                <a:latin typeface="Candara" pitchFamily="34" charset="0"/>
              </a:defRPr>
            </a:lvl2pPr>
            <a:lvl3pPr>
              <a:defRPr sz="2000">
                <a:latin typeface="Candara" pitchFamily="34" charset="0"/>
              </a:defRPr>
            </a:lvl3pPr>
            <a:lvl4pPr>
              <a:defRPr sz="1800">
                <a:latin typeface="Candara" pitchFamily="34" charset="0"/>
              </a:defRPr>
            </a:lvl4pPr>
            <a:lvl5pPr>
              <a:defRPr sz="1800">
                <a:latin typeface="Candar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D75-F714-47D0-B56B-6133508A61EF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CD9-E03B-4280-8EB3-76740364B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D75-F714-47D0-B56B-6133508A61EF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CD9-E03B-4280-8EB3-76740364B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Britannic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D75-F714-47D0-B56B-6133508A61EF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CD9-E03B-4280-8EB3-76740364B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D75-F714-47D0-B56B-6133508A61EF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CD9-E03B-4280-8EB3-76740364B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D75-F714-47D0-B56B-6133508A61EF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CD9-E03B-4280-8EB3-76740364B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2D75-F714-47D0-B56B-6133508A61EF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ACD9-E03B-4280-8EB3-76740364B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theme" Target="../theme/theme10.xml"/><Relationship Id="rId3" Type="http://schemas.openxmlformats.org/officeDocument/2006/relationships/image" Target="../media/image1.jpeg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theme" Target="../theme/theme11.xml"/><Relationship Id="rId3" Type="http://schemas.openxmlformats.org/officeDocument/2006/relationships/image" Target="../media/image1.jpeg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theme" Target="../theme/theme12.xml"/><Relationship Id="rId3" Type="http://schemas.openxmlformats.org/officeDocument/2006/relationships/image" Target="../media/image1.jpeg"/></Relationships>
</file>

<file path=ppt/slideMasters/_rels/slideMaster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theme" Target="../theme/theme13.xml"/><Relationship Id="rId3" Type="http://schemas.openxmlformats.org/officeDocument/2006/relationships/image" Target="../media/image1.jpeg"/></Relationships>
</file>

<file path=ppt/slideMasters/_rels/slideMaster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theme" Target="../theme/theme14.xml"/><Relationship Id="rId3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Relationship Id="rId3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3.xml"/><Relationship Id="rId3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4.xml"/><Relationship Id="rId3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5.xml"/><Relationship Id="rId3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theme" Target="../theme/theme6.xml"/><Relationship Id="rId3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theme" Target="../theme/theme7.xml"/><Relationship Id="rId3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theme" Target="../theme/theme8.xml"/><Relationship Id="rId3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theme" Target="../theme/theme9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A2D75-F714-47D0-B56B-6133508A61EF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3ACD9-E03B-4280-8EB3-76740364B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</p:sldLayoutIdLst>
  <p:transition xmlns:p14="http://schemas.microsoft.com/office/powerpoint/2010/main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7798-A303-435D-9EF8-9821361AD2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2D54-7400-48BE-A19B-62D38E57C8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</p:sldLayoutIdLst>
  <p:transition xmlns:p14="http://schemas.microsoft.com/office/powerpoint/2010/main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</p:sldLayoutIdLst>
  <p:transition xmlns:p14="http://schemas.microsoft.com/office/powerpoint/2010/main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EC73-49AA-45BC-B16C-50B32D0D6D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040C-D3B1-42F1-A452-9128C48DC3A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ransition xmlns:p14="http://schemas.microsoft.com/office/powerpoint/2010/main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-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1A46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SABR – (PATIENCE)</a:t>
            </a:r>
            <a:endParaRPr lang="en-US" sz="6000" dirty="0">
              <a:solidFill>
                <a:srgbClr val="1A465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124200"/>
            <a:ext cx="6400800" cy="1752600"/>
          </a:xfrm>
          <a:prstGeom prst="ellipse">
            <a:avLst/>
          </a:prstGeom>
          <a:solidFill>
            <a:srgbClr val="FFFFFF">
              <a:alpha val="58824"/>
            </a:srgbClr>
          </a:solidFill>
        </p:spPr>
        <p:txBody>
          <a:bodyPr>
            <a:normAutofit fontScale="85000" lnSpcReduction="10000"/>
          </a:bodyPr>
          <a:lstStyle/>
          <a:p>
            <a:r>
              <a:rPr lang="en-US" sz="4000" dirty="0" smtClean="0">
                <a:solidFill>
                  <a:srgbClr val="1A4652"/>
                </a:solidFill>
                <a:latin typeface="Britannic Bold" pitchFamily="34" charset="0"/>
              </a:rPr>
              <a:t>And Give Glad Tidings to the Patient Ones…</a:t>
            </a:r>
            <a:endParaRPr lang="en-US" sz="4000" dirty="0">
              <a:solidFill>
                <a:srgbClr val="1A4652"/>
              </a:solidFill>
              <a:latin typeface="Britannic Bold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95600" y="4876800"/>
            <a:ext cx="4038600" cy="1225868"/>
          </a:xfrm>
          <a:prstGeom prst="roundRect">
            <a:avLst/>
          </a:prstGeom>
          <a:solidFill>
            <a:srgbClr val="215968">
              <a:alpha val="80000"/>
            </a:srgbClr>
          </a:solidFill>
          <a:effectLst>
            <a:reflection blurRad="6350" stA="50000" endA="300" endPos="55500" dist="50800" dir="5400000" sy="-100000" algn="bl" rotWithShape="0"/>
          </a:effectLst>
        </p:spPr>
        <p:txBody>
          <a:bodyPr wrap="square">
            <a:spAutoFit/>
          </a:bodyPr>
          <a:lstStyle/>
          <a:p>
            <a:pPr algn="ctr"/>
            <a:r>
              <a:rPr lang="ur-PK" sz="6600" dirty="0" smtClean="0">
                <a:solidFill>
                  <a:srgbClr val="FFFFFF"/>
                </a:solidFill>
                <a:cs typeface="AGA Aladdin Regular" pitchFamily="2" charset="-78"/>
              </a:rPr>
              <a:t>وَبَشِّرِ الصَّابِرِينَ </a:t>
            </a:r>
            <a:endParaRPr lang="en-US" sz="6600" dirty="0">
              <a:solidFill>
                <a:srgbClr val="FFFFFF"/>
              </a:solidFill>
              <a:cs typeface="AGA Aladdin Regular" pitchFamily="2" charset="-7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Allowed?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 okay to be sad or cry</a:t>
            </a:r>
          </a:p>
          <a:p>
            <a:r>
              <a:rPr lang="en-US" dirty="0" smtClean="0"/>
              <a:t>But control the tongue and actions</a:t>
            </a:r>
          </a:p>
          <a:p>
            <a:r>
              <a:rPr lang="en-US" dirty="0" smtClean="0"/>
              <a:t>It’s NOT okay to:</a:t>
            </a:r>
          </a:p>
          <a:p>
            <a:pPr lvl="1"/>
            <a:r>
              <a:rPr lang="en-US" dirty="0" smtClean="0"/>
              <a:t>Lose hope</a:t>
            </a:r>
          </a:p>
          <a:p>
            <a:pPr lvl="1"/>
            <a:r>
              <a:rPr lang="en-US" dirty="0" smtClean="0"/>
              <a:t>Blame Allah</a:t>
            </a:r>
          </a:p>
          <a:p>
            <a:pPr lvl="1"/>
            <a:r>
              <a:rPr lang="en-US" dirty="0" smtClean="0"/>
              <a:t>Hurt others</a:t>
            </a:r>
          </a:p>
          <a:p>
            <a:pPr lvl="1"/>
            <a:r>
              <a:rPr lang="en-US" dirty="0" smtClean="0"/>
              <a:t>Tear at your hair/give in to extreme emotion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</a:t>
            </a:r>
            <a:r>
              <a:rPr lang="en-US" dirty="0" err="1" smtClean="0"/>
              <a:t>Sabr</a:t>
            </a:r>
            <a:r>
              <a:rPr lang="en-US" dirty="0" smtClean="0"/>
              <a:t>…..Work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9122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Examples of </a:t>
            </a:r>
            <a:r>
              <a:rPr lang="en-US" dirty="0" err="1" smtClean="0"/>
              <a:t>Sabr</a:t>
            </a:r>
            <a:r>
              <a:rPr lang="en-US" dirty="0" smtClean="0"/>
              <a:t>…..Salah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3066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Examples of </a:t>
            </a:r>
            <a:r>
              <a:rPr lang="en-US" dirty="0" err="1" smtClean="0"/>
              <a:t>Sabr</a:t>
            </a:r>
            <a:r>
              <a:rPr lang="en-US" dirty="0" smtClean="0"/>
              <a:t>…….Heart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2623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Things That Make </a:t>
            </a:r>
            <a:r>
              <a:rPr lang="en-US" dirty="0" err="1" smtClean="0"/>
              <a:t>Sabr</a:t>
            </a:r>
            <a:r>
              <a:rPr lang="en-US" dirty="0" smtClean="0"/>
              <a:t> Difficult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2057400"/>
            <a:ext cx="1371600" cy="83099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ndara" pitchFamily="34" charset="0"/>
              </a:rPr>
              <a:t>Internal Factor</a:t>
            </a:r>
            <a:endParaRPr lang="en-US" sz="24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2057400"/>
            <a:ext cx="1600200" cy="83099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ndara" pitchFamily="34" charset="0"/>
              </a:rPr>
              <a:t>External Factor</a:t>
            </a:r>
            <a:endParaRPr lang="en-US" sz="2400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</a:t>
            </a:r>
            <a:r>
              <a:rPr lang="en-US" dirty="0" err="1" smtClean="0"/>
              <a:t>Sabr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7772400" cy="1470025"/>
          </a:xfrm>
        </p:spPr>
        <p:txBody>
          <a:bodyPr/>
          <a:lstStyle/>
          <a:p>
            <a:r>
              <a:rPr lang="en-US" dirty="0" smtClean="0"/>
              <a:t>Which Type is rewarded more?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Patience by Choice!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4477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dirty="0" err="1" smtClean="0">
                <a:solidFill>
                  <a:schemeClr val="bg1"/>
                </a:solidFill>
              </a:rPr>
              <a:t>Sabr</a:t>
            </a:r>
            <a:r>
              <a:rPr lang="en-US" dirty="0" smtClean="0">
                <a:solidFill>
                  <a:schemeClr val="bg1"/>
                </a:solidFill>
              </a:rPr>
              <a:t>, you need: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Immense breadth of vision!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68575"/>
            <a:ext cx="7772400" cy="1470025"/>
          </a:xfrm>
        </p:spPr>
        <p:txBody>
          <a:bodyPr/>
          <a:lstStyle/>
          <a:p>
            <a:r>
              <a:rPr lang="en-US" dirty="0" err="1" smtClean="0"/>
              <a:t>Sabr</a:t>
            </a:r>
            <a:r>
              <a:rPr lang="en-US" dirty="0" smtClean="0"/>
              <a:t> is a weapon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That we ALL need, at ALL times!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 do </a:t>
            </a:r>
            <a:r>
              <a:rPr lang="en-US" dirty="0" err="1" smtClean="0"/>
              <a:t>sabr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Visualize EVERY situation as a test!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Quran Tells Us…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200400"/>
          </a:xfrm>
        </p:spPr>
        <p:txBody>
          <a:bodyPr/>
          <a:lstStyle/>
          <a:p>
            <a:r>
              <a:rPr lang="en-US" dirty="0" smtClean="0"/>
              <a:t>This shows that </a:t>
            </a:r>
            <a:r>
              <a:rPr lang="en-US" dirty="0" err="1" smtClean="0"/>
              <a:t>sabr</a:t>
            </a:r>
            <a:r>
              <a:rPr lang="en-US" dirty="0" smtClean="0"/>
              <a:t> is as important as </a:t>
            </a:r>
            <a:r>
              <a:rPr lang="en-US" dirty="0" err="1" smtClean="0"/>
              <a:t>salaah</a:t>
            </a:r>
            <a:endParaRPr lang="en-US" dirty="0" smtClean="0"/>
          </a:p>
          <a:p>
            <a:r>
              <a:rPr lang="en-US" dirty="0" smtClean="0"/>
              <a:t>Just like we cannot EVER leave </a:t>
            </a:r>
            <a:r>
              <a:rPr lang="en-US" dirty="0" err="1" smtClean="0"/>
              <a:t>salaah</a:t>
            </a:r>
            <a:r>
              <a:rPr lang="en-US" dirty="0" smtClean="0"/>
              <a:t>, no matter what, we also cannot EVER leave </a:t>
            </a:r>
            <a:r>
              <a:rPr lang="en-US" dirty="0" err="1" smtClean="0"/>
              <a:t>sabr</a:t>
            </a:r>
            <a:r>
              <a:rPr lang="en-US" dirty="0" smtClean="0"/>
              <a:t>, no matter what!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371600"/>
            <a:ext cx="7848600" cy="707886"/>
          </a:xfrm>
          <a:prstGeom prst="rect">
            <a:avLst/>
          </a:prstGeom>
          <a:solidFill>
            <a:schemeClr val="accent5">
              <a:lumMod val="50000"/>
              <a:alpha val="50196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r-PK" sz="4000" dirty="0" smtClean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يَا أَيُّهَا الَّذِينَ آمَنُوا اسْتَعِينُوا بِالصَّبْرِ وَالصَّلَاةِ ۚ إِنَّ اللَّهَ مَعَ الصَّابِرِينَ</a:t>
            </a:r>
            <a:endParaRPr lang="en-US" sz="4000" dirty="0">
              <a:solidFill>
                <a:schemeClr val="bg1"/>
              </a:solidFill>
              <a:latin typeface="_PDMS_Saleem_QuranFont" pitchFamily="2" charset="-78"/>
              <a:cs typeface="_PDMS_Saleem_QuranFont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33600"/>
            <a:ext cx="9144000" cy="83099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Monotype Corsiva" pitchFamily="66" charset="0"/>
              </a:rPr>
              <a:t>O you who have believed, seek help through patience and prayer. Indeed, Allah is with the patient</a:t>
            </a:r>
            <a:r>
              <a:rPr lang="en-US" i="1" dirty="0" smtClean="0">
                <a:solidFill>
                  <a:schemeClr val="bg1"/>
                </a:solidFill>
              </a:rPr>
              <a:t>. (2:153)</a:t>
            </a:r>
            <a:endParaRPr lang="en-US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Imagine…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153400" cy="2286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You have four cameras pointing at you</a:t>
            </a:r>
          </a:p>
          <a:p>
            <a:r>
              <a:rPr lang="en-US" dirty="0" smtClean="0"/>
              <a:t>Recording from all directions</a:t>
            </a:r>
          </a:p>
          <a:p>
            <a:r>
              <a:rPr lang="en-US" dirty="0" smtClean="0"/>
              <a:t>Recording each word</a:t>
            </a:r>
          </a:p>
          <a:p>
            <a:r>
              <a:rPr lang="en-US" dirty="0" smtClean="0"/>
              <a:t>And all this will be played back in front of Allah, and all of creation!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4876800"/>
            <a:ext cx="7772400" cy="1362075"/>
          </a:xfrm>
        </p:spPr>
        <p:txBody>
          <a:bodyPr/>
          <a:lstStyle/>
          <a:p>
            <a:r>
              <a:rPr lang="en-US" dirty="0" smtClean="0"/>
              <a:t>How would you behave???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get practical!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Some Testing Situations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Point Criteria for </a:t>
            </a:r>
            <a:r>
              <a:rPr lang="en-US" dirty="0" err="1" smtClean="0"/>
              <a:t>Sabr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should be no complaint on your tongue</a:t>
            </a:r>
          </a:p>
          <a:p>
            <a:r>
              <a:rPr lang="en-US" dirty="0" smtClean="0"/>
              <a:t>There should be no complaint against Allah in your heart</a:t>
            </a:r>
          </a:p>
          <a:p>
            <a:r>
              <a:rPr lang="en-US" dirty="0" smtClean="0"/>
              <a:t>Your </a:t>
            </a:r>
            <a:r>
              <a:rPr lang="en-US" dirty="0" err="1" smtClean="0"/>
              <a:t>amal</a:t>
            </a:r>
            <a:r>
              <a:rPr lang="en-US" dirty="0" smtClean="0"/>
              <a:t> should not be affected</a:t>
            </a:r>
          </a:p>
          <a:p>
            <a:r>
              <a:rPr lang="en-US" dirty="0" smtClean="0"/>
              <a:t>Your dealings with people should not be affected</a:t>
            </a:r>
          </a:p>
          <a:p>
            <a:r>
              <a:rPr lang="en-US" dirty="0" smtClean="0"/>
              <a:t>Your </a:t>
            </a:r>
            <a:r>
              <a:rPr lang="en-US" dirty="0" err="1" smtClean="0"/>
              <a:t>ibadah</a:t>
            </a:r>
            <a:r>
              <a:rPr lang="en-US" dirty="0" smtClean="0"/>
              <a:t> should not be affected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6764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/>
              <a:t>Role play…….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Situation 1:</a:t>
            </a:r>
            <a:br>
              <a:rPr lang="en-US" dirty="0" smtClean="0"/>
            </a:br>
            <a:r>
              <a:rPr lang="en-US" dirty="0" smtClean="0"/>
              <a:t>Things Not Going According to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Lucida Calligraphy"/>
                <a:cs typeface="Lucida Calligraphy"/>
              </a:rPr>
              <a:t>You </a:t>
            </a:r>
            <a:r>
              <a:rPr lang="en-US" dirty="0" smtClean="0">
                <a:latin typeface="Lucida Calligraphy"/>
                <a:cs typeface="Lucida Calligraphy"/>
              </a:rPr>
              <a:t>had </a:t>
            </a:r>
            <a:r>
              <a:rPr lang="en-US" dirty="0" smtClean="0">
                <a:latin typeface="Lucida Calligraphy"/>
                <a:cs typeface="Lucida Calligraphy"/>
              </a:rPr>
              <a:t>a full, busy </a:t>
            </a:r>
            <a:r>
              <a:rPr lang="en-US" dirty="0" smtClean="0">
                <a:latin typeface="Lucida Calligraphy"/>
                <a:cs typeface="Lucida Calligraphy"/>
              </a:rPr>
              <a:t>day, with lots </a:t>
            </a:r>
            <a:r>
              <a:rPr lang="en-US" dirty="0" smtClean="0">
                <a:latin typeface="Lucida Calligraphy"/>
                <a:cs typeface="Lucida Calligraphy"/>
              </a:rPr>
              <a:t>of work to get </a:t>
            </a:r>
            <a:r>
              <a:rPr lang="en-US" dirty="0" smtClean="0">
                <a:latin typeface="Lucida Calligraphy"/>
                <a:cs typeface="Lucida Calligraphy"/>
              </a:rPr>
              <a:t>done. But…Some unexpected guests came ….</a:t>
            </a:r>
            <a:r>
              <a:rPr lang="en-US" dirty="0" smtClean="0">
                <a:latin typeface="Lucida Calligraphy"/>
                <a:cs typeface="Lucida Calligraphy"/>
                <a:sym typeface="Wingdings" pitchFamily="2" charset="2"/>
              </a:rPr>
              <a:t>….</a:t>
            </a:r>
            <a:r>
              <a:rPr lang="en-US" dirty="0" smtClean="0">
                <a:latin typeface="Lucida Calligraphy"/>
                <a:cs typeface="Lucida Calligraphy"/>
              </a:rPr>
              <a:t>What </a:t>
            </a:r>
            <a:r>
              <a:rPr lang="en-US" dirty="0" smtClean="0">
                <a:latin typeface="Lucida Calligraphy"/>
                <a:cs typeface="Lucida Calligraphy"/>
              </a:rPr>
              <a:t>happens now?</a:t>
            </a:r>
          </a:p>
          <a:p>
            <a:pPr marL="0" indent="0">
              <a:buNone/>
            </a:pPr>
            <a:r>
              <a:rPr lang="en-US" dirty="0" smtClean="0">
                <a:latin typeface="Lucida Calligraphy"/>
                <a:cs typeface="Lucida Calligraphy"/>
              </a:rPr>
              <a:t>   Frustration?  Anger </a:t>
            </a:r>
            <a:r>
              <a:rPr lang="en-US" dirty="0" smtClean="0">
                <a:latin typeface="Lucida Calligraphy"/>
                <a:cs typeface="Lucida Calligraphy"/>
              </a:rPr>
              <a:t>boiling over?</a:t>
            </a:r>
            <a:endParaRPr lang="en-US" dirty="0">
              <a:latin typeface="Lucida Calligraphy"/>
              <a:cs typeface="Lucida Calligraphy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do I usually </a:t>
            </a:r>
            <a:r>
              <a:rPr lang="en-US" dirty="0" smtClean="0"/>
              <a:t>do??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Shout, get mad, blame the circumstances?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Solution: </a:t>
            </a:r>
            <a:r>
              <a:rPr lang="en-US" dirty="0" err="1" smtClean="0"/>
              <a:t>sabr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3820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Remember the cameras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Accept Allah’s plans when yours fail!</a:t>
            </a:r>
          </a:p>
          <a:p>
            <a:r>
              <a:rPr lang="en-US" dirty="0" smtClean="0">
                <a:sym typeface="Wingdings" pitchFamily="2" charset="2"/>
              </a:rPr>
              <a:t>Be sensible. Reorganize! No point complaining!</a:t>
            </a:r>
          </a:p>
          <a:p>
            <a:r>
              <a:rPr lang="en-US" dirty="0" smtClean="0">
                <a:sym typeface="Wingdings" pitchFamily="2" charset="2"/>
              </a:rPr>
              <a:t>Be happy with Allah if you want Him happy with you!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Situation 2:</a:t>
            </a:r>
            <a:br>
              <a:rPr lang="en-US" dirty="0" smtClean="0"/>
            </a:br>
            <a:r>
              <a:rPr lang="en-US" dirty="0" smtClean="0"/>
              <a:t>Someone Praises a Person You </a:t>
            </a:r>
            <a:r>
              <a:rPr lang="en-US" dirty="0" smtClean="0"/>
              <a:t>Dislike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8077200" cy="2209800"/>
          </a:xfrm>
        </p:spPr>
        <p:txBody>
          <a:bodyPr/>
          <a:lstStyle/>
          <a:p>
            <a:r>
              <a:rPr lang="en-US" dirty="0" smtClean="0">
                <a:latin typeface="Lucida Calligraphy"/>
                <a:cs typeface="Lucida Calligraphy"/>
              </a:rPr>
              <a:t>Until now you hid their faults</a:t>
            </a:r>
            <a:r>
              <a:rPr lang="en-US" dirty="0" smtClean="0">
                <a:latin typeface="Lucida Calligraphy"/>
                <a:cs typeface="Lucida Calligraphy"/>
              </a:rPr>
              <a:t>…But </a:t>
            </a:r>
            <a:r>
              <a:rPr lang="en-US" dirty="0" smtClean="0">
                <a:latin typeface="Lucida Calligraphy"/>
                <a:cs typeface="Lucida Calligraphy"/>
              </a:rPr>
              <a:t>someone praises </a:t>
            </a:r>
            <a:r>
              <a:rPr lang="en-US" dirty="0" smtClean="0">
                <a:latin typeface="Lucida Calligraphy"/>
                <a:cs typeface="Lucida Calligraphy"/>
              </a:rPr>
              <a:t>them</a:t>
            </a:r>
            <a:r>
              <a:rPr lang="en-US" dirty="0" smtClean="0">
                <a:latin typeface="Lucida Calligraphy"/>
                <a:cs typeface="Lucida Calligraphy"/>
              </a:rPr>
              <a:t>! </a:t>
            </a:r>
            <a:r>
              <a:rPr lang="en-US" dirty="0" smtClean="0">
                <a:latin typeface="Lucida Calligraphy"/>
                <a:cs typeface="Lucida Calligraphy"/>
              </a:rPr>
              <a:t>You </a:t>
            </a:r>
            <a:r>
              <a:rPr lang="en-US" dirty="0" smtClean="0">
                <a:latin typeface="Lucida Calligraphy"/>
                <a:cs typeface="Lucida Calligraphy"/>
              </a:rPr>
              <a:t>jump in to correct them</a:t>
            </a:r>
            <a:r>
              <a:rPr lang="en-US" dirty="0" smtClean="0">
                <a:latin typeface="Lucida Calligraphy"/>
                <a:cs typeface="Lucida Calligraphy"/>
              </a:rPr>
              <a:t>?</a:t>
            </a:r>
            <a:endParaRPr lang="en-US" dirty="0" smtClean="0">
              <a:latin typeface="Lucida Calligraphy"/>
              <a:cs typeface="Lucida Calligraphy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Situation 3:</a:t>
            </a:r>
            <a:br>
              <a:rPr lang="en-US" dirty="0" smtClean="0"/>
            </a:br>
            <a:r>
              <a:rPr lang="en-US" dirty="0" smtClean="0"/>
              <a:t>No Acknowledgment for your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429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Lucida Calligraphy"/>
                <a:cs typeface="Lucida Calligraphy"/>
              </a:rPr>
              <a:t>You worked hard all day, cleaning your room, studying, even made dinner</a:t>
            </a:r>
            <a:r>
              <a:rPr lang="en-US" dirty="0" smtClean="0">
                <a:latin typeface="Lucida Calligraphy"/>
                <a:cs typeface="Lucida Calligraphy"/>
              </a:rPr>
              <a:t>. Mom </a:t>
            </a:r>
            <a:r>
              <a:rPr lang="en-US" dirty="0" smtClean="0">
                <a:latin typeface="Lucida Calligraphy"/>
                <a:cs typeface="Lucida Calligraphy"/>
              </a:rPr>
              <a:t>came home, tired and </a:t>
            </a:r>
            <a:r>
              <a:rPr lang="en-US" dirty="0" smtClean="0">
                <a:latin typeface="Lucida Calligraphy"/>
                <a:cs typeface="Lucida Calligraphy"/>
              </a:rPr>
              <a:t>angry. Instead </a:t>
            </a:r>
            <a:r>
              <a:rPr lang="en-US" dirty="0" smtClean="0">
                <a:latin typeface="Lucida Calligraphy"/>
                <a:cs typeface="Lucida Calligraphy"/>
              </a:rPr>
              <a:t>of noticing the good work, she scolded you over something </a:t>
            </a:r>
            <a:r>
              <a:rPr lang="en-US" dirty="0" smtClean="0">
                <a:latin typeface="Lucida Calligraphy"/>
                <a:cs typeface="Lucida Calligraphy"/>
              </a:rPr>
              <a:t>trivial. Now </a:t>
            </a:r>
            <a:r>
              <a:rPr lang="en-US" dirty="0" smtClean="0">
                <a:latin typeface="Lucida Calligraphy"/>
                <a:cs typeface="Lucida Calligraphy"/>
              </a:rPr>
              <a:t>what</a:t>
            </a:r>
            <a:r>
              <a:rPr lang="en-US" dirty="0" smtClean="0">
                <a:latin typeface="Lucida Calligraphy"/>
                <a:cs typeface="Lucida Calligraphy"/>
              </a:rPr>
              <a:t>?</a:t>
            </a:r>
            <a:endParaRPr lang="en-US" dirty="0" smtClean="0">
              <a:latin typeface="Lucida Calligraphy"/>
              <a:cs typeface="Lucida Calligraphy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But How?!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can I be patient always?</a:t>
            </a:r>
          </a:p>
          <a:p>
            <a:r>
              <a:rPr lang="en-US" dirty="0" smtClean="0"/>
              <a:t>It’s so difficult!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Give people some space!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Remember that she’s human.</a:t>
            </a:r>
          </a:p>
          <a:p>
            <a:r>
              <a:rPr lang="en-US" dirty="0" smtClean="0"/>
              <a:t>Patience is at the first stroke of a calamity!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Situation 4:</a:t>
            </a:r>
            <a:br>
              <a:rPr lang="en-US" dirty="0" smtClean="0"/>
            </a:br>
            <a:r>
              <a:rPr lang="en-US" dirty="0" smtClean="0"/>
              <a:t>Someone Criticizes You Unfairly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most maddening situations</a:t>
            </a:r>
          </a:p>
          <a:p>
            <a:pPr marL="0" indent="0">
              <a:buNone/>
            </a:pPr>
            <a:r>
              <a:rPr lang="en-US" dirty="0" smtClean="0">
                <a:latin typeface="Lucida Calligraphy"/>
                <a:cs typeface="Lucida Calligraphy"/>
              </a:rPr>
              <a:t>You’re feeling pretty good about </a:t>
            </a:r>
            <a:r>
              <a:rPr lang="en-US" dirty="0" smtClean="0">
                <a:latin typeface="Lucida Calligraphy"/>
                <a:cs typeface="Lucida Calligraphy"/>
              </a:rPr>
              <a:t>yourself. Someone </a:t>
            </a:r>
            <a:r>
              <a:rPr lang="en-US" dirty="0" smtClean="0">
                <a:latin typeface="Lucida Calligraphy"/>
                <a:cs typeface="Lucida Calligraphy"/>
              </a:rPr>
              <a:t>comes along and bursts your bubble by pointing out several </a:t>
            </a:r>
            <a:r>
              <a:rPr lang="en-US" dirty="0" smtClean="0">
                <a:latin typeface="Lucida Calligraphy"/>
                <a:cs typeface="Lucida Calligraphy"/>
              </a:rPr>
              <a:t>flaws. Time </a:t>
            </a:r>
            <a:r>
              <a:rPr lang="en-US" dirty="0" smtClean="0">
                <a:latin typeface="Lucida Calligraphy"/>
                <a:cs typeface="Lucida Calligraphy"/>
              </a:rPr>
              <a:t>for a catfight</a:t>
            </a:r>
            <a:r>
              <a:rPr lang="en-US" dirty="0" smtClean="0">
                <a:latin typeface="Lucida Calligraphy"/>
                <a:cs typeface="Lucida Calligraphy"/>
              </a:rPr>
              <a:t>?</a:t>
            </a:r>
            <a:endParaRPr lang="en-US" dirty="0" smtClean="0">
              <a:latin typeface="Lucida Calligraphy"/>
              <a:cs typeface="Lucida Calligraphy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667000"/>
            <a:ext cx="8610600" cy="1470025"/>
          </a:xfrm>
        </p:spPr>
        <p:txBody>
          <a:bodyPr/>
          <a:lstStyle/>
          <a:p>
            <a:r>
              <a:rPr lang="en-US" dirty="0" smtClean="0"/>
              <a:t>Three things to keep in mind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Remember you can’t please everyone</a:t>
            </a:r>
          </a:p>
          <a:p>
            <a:r>
              <a:rPr lang="en-US" dirty="0" smtClean="0"/>
              <a:t>You can’t work if every opinion reduces you to tears!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Second: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Be sensible and confident</a:t>
            </a:r>
          </a:p>
          <a:p>
            <a:r>
              <a:rPr lang="en-US" dirty="0" smtClean="0"/>
              <a:t>Analyze the criticism</a:t>
            </a:r>
          </a:p>
          <a:p>
            <a:r>
              <a:rPr lang="en-US" dirty="0" smtClean="0"/>
              <a:t>If the flaw is really in you, remove it</a:t>
            </a:r>
          </a:p>
          <a:p>
            <a:r>
              <a:rPr lang="en-US" dirty="0" smtClean="0"/>
              <a:t>If it’s not, don’t bother!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Third: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Know how to deal with anger</a:t>
            </a:r>
          </a:p>
          <a:p>
            <a:r>
              <a:rPr lang="en-US" dirty="0" smtClean="0"/>
              <a:t>Make </a:t>
            </a:r>
            <a:r>
              <a:rPr lang="en-US" dirty="0" err="1" smtClean="0"/>
              <a:t>wudu</a:t>
            </a:r>
            <a:r>
              <a:rPr lang="en-US" dirty="0" smtClean="0"/>
              <a:t>, change position, focus on something else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Situation 5:</a:t>
            </a:r>
            <a:br>
              <a:rPr lang="en-US" dirty="0" smtClean="0"/>
            </a:br>
            <a:r>
              <a:rPr lang="en-US" dirty="0" smtClean="0"/>
              <a:t>Desire to gossip/talk unnecessarily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259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Lucida Calligraphy"/>
                <a:cs typeface="Lucida Calligraphy"/>
              </a:rPr>
              <a:t>When friends are </a:t>
            </a:r>
            <a:r>
              <a:rPr lang="en-US" dirty="0" smtClean="0">
                <a:latin typeface="Lucida Calligraphy"/>
                <a:cs typeface="Lucida Calligraphy"/>
              </a:rPr>
              <a:t>gossiping, It’s </a:t>
            </a:r>
            <a:r>
              <a:rPr lang="en-US" dirty="0" smtClean="0">
                <a:latin typeface="Lucida Calligraphy"/>
                <a:cs typeface="Lucida Calligraphy"/>
              </a:rPr>
              <a:t>very hard to resist!</a:t>
            </a:r>
          </a:p>
          <a:p>
            <a:r>
              <a:rPr lang="en-US" dirty="0" smtClean="0">
                <a:latin typeface="Lucida Calligraphy"/>
                <a:cs typeface="Lucida Calligraphy"/>
              </a:rPr>
              <a:t>When </a:t>
            </a:r>
            <a:r>
              <a:rPr lang="en-US" dirty="0" smtClean="0">
                <a:latin typeface="Lucida Calligraphy"/>
                <a:cs typeface="Lucida Calligraphy"/>
              </a:rPr>
              <a:t>in Rome, do as the Romans do?</a:t>
            </a:r>
            <a:endParaRPr lang="en-US" dirty="0">
              <a:latin typeface="Lucida Calligraphy"/>
              <a:cs typeface="Lucida Calligraphy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Stop to analyze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7772400" cy="2514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Think! What if your speech was recorded and transcribed?</a:t>
            </a:r>
          </a:p>
          <a:p>
            <a:r>
              <a:rPr lang="en-US" dirty="0" smtClean="0"/>
              <a:t>Would you care to speak as much?</a:t>
            </a:r>
          </a:p>
          <a:p>
            <a:r>
              <a:rPr lang="en-US" dirty="0" smtClean="0"/>
              <a:t>Think of the purpose of this speech, and its possible benefits</a:t>
            </a:r>
          </a:p>
          <a:p>
            <a:r>
              <a:rPr lang="en-US" dirty="0" smtClean="0"/>
              <a:t>Avoid he-said, she-said talk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76800"/>
            <a:ext cx="8534400" cy="1362075"/>
          </a:xfrm>
        </p:spPr>
        <p:txBody>
          <a:bodyPr/>
          <a:lstStyle/>
          <a:p>
            <a:r>
              <a:rPr lang="en-US" dirty="0" smtClean="0"/>
              <a:t>Some Ways to Make </a:t>
            </a:r>
            <a:r>
              <a:rPr lang="en-US" dirty="0" err="1" smtClean="0"/>
              <a:t>Sabr</a:t>
            </a:r>
            <a:r>
              <a:rPr lang="en-US" dirty="0" smtClean="0"/>
              <a:t> Easy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Realize the Benefits of </a:t>
            </a:r>
            <a:r>
              <a:rPr lang="en-US" dirty="0" err="1" smtClean="0"/>
              <a:t>Sabr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Quran Tells Us…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200400"/>
          </a:xfrm>
        </p:spPr>
        <p:txBody>
          <a:bodyPr/>
          <a:lstStyle/>
          <a:p>
            <a:r>
              <a:rPr lang="en-US" dirty="0" err="1" smtClean="0"/>
              <a:t>Sabr</a:t>
            </a:r>
            <a:r>
              <a:rPr lang="en-US" dirty="0" smtClean="0"/>
              <a:t> is the highest quality in </a:t>
            </a:r>
            <a:r>
              <a:rPr lang="en-US" dirty="0" err="1" smtClean="0"/>
              <a:t>akhlaq</a:t>
            </a:r>
            <a:endParaRPr lang="en-US" dirty="0" smtClean="0"/>
          </a:p>
          <a:p>
            <a:r>
              <a:rPr lang="en-US" dirty="0" smtClean="0"/>
              <a:t>Good </a:t>
            </a:r>
            <a:r>
              <a:rPr lang="en-US" dirty="0" err="1" smtClean="0"/>
              <a:t>akhlaq</a:t>
            </a:r>
            <a:r>
              <a:rPr lang="en-US" dirty="0" smtClean="0"/>
              <a:t> will be the heaviest of all deeds</a:t>
            </a:r>
          </a:p>
          <a:p>
            <a:r>
              <a:rPr lang="en-US" dirty="0" smtClean="0"/>
              <a:t>Hence the huge reward for </a:t>
            </a:r>
            <a:r>
              <a:rPr lang="en-US" dirty="0" err="1" smtClean="0"/>
              <a:t>sabr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371600"/>
            <a:ext cx="7848600" cy="707886"/>
          </a:xfrm>
          <a:prstGeom prst="rect">
            <a:avLst/>
          </a:prstGeom>
          <a:solidFill>
            <a:schemeClr val="accent5">
              <a:lumMod val="50000"/>
              <a:alpha val="50196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r-PK" sz="4000" dirty="0" smtClean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إِنَّمَا يُوَفَّى الصَّابِرُونَ أَجْرَهُم بِغَيْرِ حِسَابٍ </a:t>
            </a:r>
            <a:endParaRPr lang="en-US" sz="4000" dirty="0">
              <a:solidFill>
                <a:schemeClr val="bg1"/>
              </a:solidFill>
              <a:latin typeface="_PDMS_Saleem_QuranFont" pitchFamily="2" charset="-78"/>
              <a:cs typeface="_PDMS_Saleem_QuranFont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33600"/>
            <a:ext cx="9144000" cy="4616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Monotype Corsiva" pitchFamily="66" charset="0"/>
              </a:rPr>
              <a:t>Indeed, the patient will be given their reward without account."  (39:10)</a:t>
            </a:r>
            <a:endParaRPr lang="en-US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Sabr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6477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772400" cy="1470025"/>
          </a:xfrm>
        </p:spPr>
        <p:txBody>
          <a:bodyPr/>
          <a:lstStyle/>
          <a:p>
            <a:r>
              <a:rPr lang="en-US" dirty="0" smtClean="0"/>
              <a:t>Important tip!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4478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Keep company of good people who practically demonstrate </a:t>
            </a:r>
            <a:r>
              <a:rPr lang="en-US" dirty="0" err="1" smtClean="0"/>
              <a:t>sabr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ellipse">
            <a:avLst/>
          </a:prstGeom>
          <a:solidFill>
            <a:srgbClr val="FFFFFF">
              <a:alpha val="52157"/>
            </a:srgb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2">
                    <a:lumMod val="50000"/>
                  </a:schemeClr>
                </a:solidFill>
                <a:latin typeface="Britannic Bold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Don’t give up if you fail once – don’t listen to Shaitan!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(Most Effective)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Visualize </a:t>
            </a:r>
            <a:r>
              <a:rPr lang="en-US" dirty="0" err="1" smtClean="0"/>
              <a:t>Jannah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</a:t>
            </a:r>
            <a:r>
              <a:rPr lang="en-US" dirty="0" err="1" smtClean="0"/>
              <a:t>Jannah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One </a:t>
            </a:r>
            <a:r>
              <a:rPr lang="en-US" dirty="0" err="1" smtClean="0"/>
              <a:t>hadith</a:t>
            </a:r>
            <a:r>
              <a:rPr lang="en-US" dirty="0" smtClean="0"/>
              <a:t> tells us:</a:t>
            </a:r>
          </a:p>
          <a:p>
            <a:pPr algn="ctr">
              <a:buNone/>
            </a:pPr>
            <a:r>
              <a:rPr lang="en-US" i="1" dirty="0" smtClean="0">
                <a:solidFill>
                  <a:srgbClr val="C00000"/>
                </a:solidFill>
              </a:rPr>
              <a:t>“Paradise is surrounded by all kinds of disliked, undesirable things”</a:t>
            </a:r>
          </a:p>
          <a:p>
            <a:r>
              <a:rPr lang="en-US" dirty="0" smtClean="0"/>
              <a:t>Visualize </a:t>
            </a:r>
            <a:r>
              <a:rPr lang="en-US" dirty="0" err="1" smtClean="0"/>
              <a:t>Jannah</a:t>
            </a:r>
            <a:r>
              <a:rPr lang="en-US" dirty="0" smtClean="0"/>
              <a:t> as the peak of a high mountain</a:t>
            </a:r>
          </a:p>
          <a:p>
            <a:r>
              <a:rPr lang="en-US" dirty="0" smtClean="0"/>
              <a:t>All the paths that lead up to the peak are full of brambles, rubbish, insects and all manner of disliked things</a:t>
            </a:r>
          </a:p>
          <a:p>
            <a:r>
              <a:rPr lang="en-US" dirty="0" smtClean="0"/>
              <a:t>You still need to get to the top!</a:t>
            </a:r>
          </a:p>
          <a:p>
            <a:r>
              <a:rPr lang="en-US" dirty="0" smtClean="0"/>
              <a:t>So you will take the terrible, toiling path anyway!</a:t>
            </a:r>
          </a:p>
          <a:p>
            <a:r>
              <a:rPr lang="en-US" dirty="0" smtClean="0"/>
              <a:t>That is </a:t>
            </a:r>
            <a:r>
              <a:rPr lang="en-US" dirty="0" err="1" smtClean="0"/>
              <a:t>sabr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76200"/>
            <a:ext cx="8229600" cy="1143000"/>
          </a:xfrm>
        </p:spPr>
        <p:txBody>
          <a:bodyPr/>
          <a:lstStyle/>
          <a:p>
            <a:r>
              <a:rPr lang="en-US" dirty="0" smtClean="0"/>
              <a:t>Win-Win Situation of a Believer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3919" y="1371600"/>
            <a:ext cx="9224307" cy="297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Don’t Wish for Death!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Anas</a:t>
            </a:r>
            <a:r>
              <a:rPr lang="en-US" dirty="0" smtClean="0"/>
              <a:t> R.A was the longest living </a:t>
            </a:r>
            <a:r>
              <a:rPr lang="en-US" dirty="0" err="1" smtClean="0"/>
              <a:t>sahabi</a:t>
            </a:r>
            <a:r>
              <a:rPr lang="en-US" dirty="0" smtClean="0"/>
              <a:t>. He faced great sorrows in life – but still no wishing for death!</a:t>
            </a:r>
          </a:p>
          <a:p>
            <a:r>
              <a:rPr lang="en-US" dirty="0" smtClean="0"/>
              <a:t>You have just one chance to make your Hereafter successful, so use it to the max!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361" y="1371600"/>
            <a:ext cx="9105900" cy="175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Reward of </a:t>
            </a:r>
            <a:r>
              <a:rPr lang="en-US" dirty="0" err="1" smtClean="0"/>
              <a:t>Sabr</a:t>
            </a:r>
            <a:r>
              <a:rPr lang="en-US" dirty="0" smtClean="0"/>
              <a:t> = Paradise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3810000"/>
            <a:ext cx="8839200" cy="2362200"/>
          </a:xfrm>
        </p:spPr>
        <p:txBody>
          <a:bodyPr/>
          <a:lstStyle/>
          <a:p>
            <a:r>
              <a:rPr lang="en-US" dirty="0" smtClean="0"/>
              <a:t>In such a scenario, </a:t>
            </a:r>
            <a:r>
              <a:rPr lang="en-US" dirty="0" err="1" smtClean="0"/>
              <a:t>sabr</a:t>
            </a:r>
            <a:r>
              <a:rPr lang="en-US" dirty="0" smtClean="0"/>
              <a:t> refers to not giving in to so much sorrow that it makes you angry, hopeless, or negative, or lose your abilities.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02" y="990600"/>
            <a:ext cx="9062197" cy="213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Allah Gives Patience if 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05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If you accept difficulties uncomplainingly, then Allah WILL make it easy for you to bear them!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600200"/>
            <a:ext cx="7848600" cy="1532334"/>
          </a:xfrm>
          <a:prstGeom prst="roundRect">
            <a:avLst/>
          </a:prstGeom>
          <a:solidFill>
            <a:srgbClr val="215968">
              <a:alpha val="80000"/>
            </a:srgbClr>
          </a:solidFill>
          <a:effectLst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  <a:latin typeface="Monotype Corsiva" pitchFamily="66" charset="0"/>
              </a:rPr>
              <a:t>“Whoever tries to be patient, Allah will give him patience, and no one is given a better or vaster gift than patience.”</a:t>
            </a:r>
          </a:p>
          <a:p>
            <a:pPr algn="ctr"/>
            <a:r>
              <a:rPr lang="en-US" sz="2800" dirty="0" smtClean="0">
                <a:solidFill>
                  <a:srgbClr val="FFFFFF"/>
                </a:solidFill>
                <a:latin typeface="Monotype Corsiva" pitchFamily="66" charset="0"/>
              </a:rPr>
              <a:t>(From </a:t>
            </a:r>
            <a:r>
              <a:rPr lang="en-US" sz="2800" dirty="0" err="1" smtClean="0">
                <a:solidFill>
                  <a:srgbClr val="FFFFFF"/>
                </a:solidFill>
                <a:latin typeface="Monotype Corsiva" pitchFamily="66" charset="0"/>
              </a:rPr>
              <a:t>Malik’s</a:t>
            </a:r>
            <a:r>
              <a:rPr lang="en-US" sz="2800" dirty="0" smtClean="0">
                <a:solidFill>
                  <a:srgbClr val="FFFFFF"/>
                </a:solidFill>
                <a:latin typeface="Monotype Corsiva" pitchFamily="66" charset="0"/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  <a:latin typeface="Monotype Corsiva" pitchFamily="66" charset="0"/>
              </a:rPr>
              <a:t>Muwatta</a:t>
            </a:r>
            <a:r>
              <a:rPr lang="en-US" sz="2800" dirty="0" smtClean="0">
                <a:solidFill>
                  <a:srgbClr val="FFFFFF"/>
                </a:solidFill>
                <a:latin typeface="Monotype Corsiva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Believer’s Reaction to Calamity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620963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/>
              <a:t>Who, when disaster strikes them, say, “Indeed we belong to Allah, and indeed to Him we will return.”</a:t>
            </a:r>
          </a:p>
          <a:p>
            <a:pPr algn="ctr">
              <a:buNone/>
            </a:pPr>
            <a:r>
              <a:rPr lang="en-US" dirty="0" smtClean="0"/>
              <a:t>(2:156)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1905000"/>
            <a:ext cx="7940515" cy="783193"/>
          </a:xfrm>
          <a:prstGeom prst="roundRect">
            <a:avLst/>
          </a:prstGeom>
          <a:solidFill>
            <a:srgbClr val="215968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ur-PK" sz="4000" dirty="0" smtClean="0">
                <a:solidFill>
                  <a:srgbClr val="FFFFFF"/>
                </a:solidFill>
                <a:latin typeface="_PDMS_Saleem_QuranFont" pitchFamily="2" charset="-78"/>
                <a:cs typeface="_PDMS_Saleem_QuranFont" pitchFamily="2" charset="-78"/>
              </a:rPr>
              <a:t>الَّذِينَ إِذَا أَصَابَتْهُم مُّصِيبَةٌ قَالُوا إِنَّا لِلَّهِ وَإِنَّا إِلَيْهِ رَاجِعُونَ</a:t>
            </a:r>
            <a:endParaRPr lang="en-US" sz="4000" dirty="0">
              <a:solidFill>
                <a:srgbClr val="FFFFFF"/>
              </a:solidFill>
              <a:latin typeface="_PDMS_Saleem_QuranFont" pitchFamily="2" charset="-78"/>
              <a:cs typeface="_PDMS_Saleem_QuranFont" pitchFamily="2" charset="-7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68575"/>
            <a:ext cx="7772400" cy="1470025"/>
          </a:xfrm>
        </p:spPr>
        <p:txBody>
          <a:bodyPr/>
          <a:lstStyle/>
          <a:p>
            <a:r>
              <a:rPr lang="en-US" dirty="0" smtClean="0"/>
              <a:t>Remember!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5438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Of all types of management, self management is the most important – and the most critical to success!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Pray for </a:t>
            </a:r>
            <a:r>
              <a:rPr lang="en-US" dirty="0" err="1" smtClean="0"/>
              <a:t>sabr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Don’t wait for calamity to strike before you start making dua for </a:t>
            </a:r>
            <a:r>
              <a:rPr lang="en-US" dirty="0" err="1" smtClean="0"/>
              <a:t>sabr</a:t>
            </a:r>
            <a:endParaRPr lang="en-US" dirty="0" smtClean="0"/>
          </a:p>
          <a:p>
            <a:r>
              <a:rPr lang="en-US" dirty="0" smtClean="0"/>
              <a:t>Pray for it always!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</a:t>
            </a:r>
            <a:r>
              <a:rPr lang="en-US" dirty="0" err="1" smtClean="0"/>
              <a:t>Sabr</a:t>
            </a:r>
            <a:r>
              <a:rPr lang="en-US" dirty="0" smtClean="0"/>
              <a:t>? (Dictionary Meaning)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To stop yourself from negative reactions at things you dislike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To hold yourself back from something you love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Bravery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Not complaining of difficulties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Dua for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Sabr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66800" y="1676400"/>
            <a:ext cx="6629400" cy="3166824"/>
          </a:xfrm>
          <a:prstGeom prst="roundRect">
            <a:avLst/>
          </a:prstGeom>
          <a:solidFill>
            <a:schemeClr val="accent5">
              <a:lumMod val="50000"/>
            </a:schemeClr>
          </a:solidFill>
          <a:effectLst>
            <a:reflection blurRad="6350" stA="50000" endA="300" endPos="55000" dir="5400000" sy="-100000" algn="bl" rotWithShape="0"/>
            <a:softEdge rad="31750"/>
          </a:effectLst>
        </p:spPr>
        <p:txBody>
          <a:bodyPr wrap="square">
            <a:spAutoFit/>
          </a:bodyPr>
          <a:lstStyle/>
          <a:p>
            <a:r>
              <a:rPr lang="ur-PK" sz="6000" dirty="0" smtClean="0">
                <a:solidFill>
                  <a:schemeClr val="bg1"/>
                </a:solidFill>
                <a:latin typeface="_PDMS_Saleem_QuranFont" pitchFamily="2" charset="-78"/>
                <a:cs typeface="_PDMS_Saleem_QuranFont" pitchFamily="2" charset="-78"/>
              </a:rPr>
              <a:t>رَبَّنَا أَفْرِغْ عَلَيْنَا صَبْرًا وَتَوَفَّنَا مُسْلِمِينَ</a:t>
            </a:r>
            <a:endParaRPr lang="en-US" sz="6000" dirty="0">
              <a:solidFill>
                <a:schemeClr val="bg1"/>
              </a:solidFill>
              <a:latin typeface="_PDMS_Saleem_QuranFont" pitchFamily="2" charset="-78"/>
              <a:cs typeface="_PDMS_Saleem_QuranFont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5257800"/>
            <a:ext cx="6553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Monotype Corsiva" pitchFamily="66" charset="0"/>
              </a:rPr>
              <a:t>Our Lord, pour upon us patience and let us die as Muslims [in submission to You]."  (7:126)</a:t>
            </a:r>
            <a:endParaRPr lang="en-US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Aspects of </a:t>
            </a:r>
            <a:r>
              <a:rPr lang="en-US" dirty="0" err="1" smtClean="0"/>
              <a:t>Sabr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logic instead of emotions to think through a situation</a:t>
            </a:r>
          </a:p>
          <a:p>
            <a:r>
              <a:rPr lang="en-US" dirty="0" smtClean="0"/>
              <a:t>Rising above personal discomfort or preferences to finish a good deed that you started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To keep emotions in check even in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happiness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Aspects of </a:t>
            </a:r>
            <a:r>
              <a:rPr lang="en-US" dirty="0" err="1" smtClean="0"/>
              <a:t>Sabr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Removing undesirable qualities, weaknesses, and negative emotions from yourself</a:t>
            </a:r>
          </a:p>
          <a:p>
            <a:r>
              <a:rPr lang="en-US" dirty="0" smtClean="0"/>
              <a:t>Requires minute analysis for weaknesses  like jealousy and envy on very, very small scales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Patience at First Stroke of Calamity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773363"/>
          </a:xfrm>
        </p:spPr>
        <p:txBody>
          <a:bodyPr/>
          <a:lstStyle/>
          <a:p>
            <a:r>
              <a:rPr lang="en-US" dirty="0" smtClean="0"/>
              <a:t>For any calamity that strikes you, small or big, remember that angels have their pens poised, ready to write your first reaction.</a:t>
            </a:r>
          </a:p>
          <a:p>
            <a:r>
              <a:rPr lang="en-US" dirty="0" smtClean="0"/>
              <a:t>What will they record for you???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1447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71862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err="1" smtClean="0"/>
              <a:t>Sabr</a:t>
            </a:r>
            <a:r>
              <a:rPr lang="en-US" dirty="0" smtClean="0"/>
              <a:t>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  <a:solidFill>
            <a:srgbClr val="FFFFFF">
              <a:alpha val="40000"/>
            </a:srgb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                </a:t>
            </a:r>
            <a:r>
              <a:rPr lang="en-US" sz="5400" dirty="0" smtClean="0"/>
              <a:t>  </a:t>
            </a:r>
          </a:p>
          <a:p>
            <a:pPr>
              <a:buNone/>
            </a:pPr>
            <a:endParaRPr lang="en-US" sz="5400" dirty="0"/>
          </a:p>
          <a:p>
            <a:pPr>
              <a:buNone/>
            </a:pPr>
            <a:r>
              <a:rPr lang="en-US" sz="5400" dirty="0" smtClean="0"/>
              <a:t>               Cowardice!</a:t>
            </a:r>
            <a:endParaRPr lang="en-US" sz="5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ackgrounds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Backgrounds theme</Template>
  <TotalTime>298</TotalTime>
  <Words>1379</Words>
  <Application>Microsoft Macintosh PowerPoint</Application>
  <PresentationFormat>On-screen Show (4:3)</PresentationFormat>
  <Paragraphs>175</Paragraphs>
  <Slides>50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14</vt:i4>
      </vt:variant>
      <vt:variant>
        <vt:lpstr>Slide Titles</vt:lpstr>
      </vt:variant>
      <vt:variant>
        <vt:i4>50</vt:i4>
      </vt:variant>
    </vt:vector>
  </HeadingPairs>
  <TitlesOfParts>
    <vt:vector size="64" baseType="lpstr">
      <vt:lpstr>Backgrounds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SABR – (PATIENCE)</vt:lpstr>
      <vt:lpstr>The Quran Tells Us…</vt:lpstr>
      <vt:lpstr>But How?!</vt:lpstr>
      <vt:lpstr>What is Sabr?</vt:lpstr>
      <vt:lpstr>What is Sabr? (Dictionary Meaning)</vt:lpstr>
      <vt:lpstr>Other Aspects of Sabr</vt:lpstr>
      <vt:lpstr>Other Aspects of Sabr</vt:lpstr>
      <vt:lpstr>Patience at First Stroke of Calamity</vt:lpstr>
      <vt:lpstr>What Sabr is Not</vt:lpstr>
      <vt:lpstr>What is Allowed?</vt:lpstr>
      <vt:lpstr>Examples of Sabr…..Work</vt:lpstr>
      <vt:lpstr>More Examples of Sabr…..Salah</vt:lpstr>
      <vt:lpstr>More Examples of Sabr…….Heart</vt:lpstr>
      <vt:lpstr>Two Things That Make Sabr Difficult</vt:lpstr>
      <vt:lpstr>Two Types of Sabr</vt:lpstr>
      <vt:lpstr>Which Type is rewarded more?</vt:lpstr>
      <vt:lpstr>For Sabr, you need:</vt:lpstr>
      <vt:lpstr>Sabr is a weapon</vt:lpstr>
      <vt:lpstr>To do sabr,</vt:lpstr>
      <vt:lpstr>Imagine…</vt:lpstr>
      <vt:lpstr>How would you behave???</vt:lpstr>
      <vt:lpstr>Let’s get practical!</vt:lpstr>
      <vt:lpstr>Five Point Criteria for Sabr</vt:lpstr>
      <vt:lpstr>PowerPoint Presentation</vt:lpstr>
      <vt:lpstr>Situation 1: Things Not Going According to Plan</vt:lpstr>
      <vt:lpstr>What do I usually do??? </vt:lpstr>
      <vt:lpstr>Solution: sabr!</vt:lpstr>
      <vt:lpstr>Situation 2: Someone Praises a Person You Dislike</vt:lpstr>
      <vt:lpstr>Situation 3: No Acknowledgment for your Efforts</vt:lpstr>
      <vt:lpstr>Give people some space!</vt:lpstr>
      <vt:lpstr>Situation 4: Someone Criticizes You Unfairly</vt:lpstr>
      <vt:lpstr>Three things to keep in mind</vt:lpstr>
      <vt:lpstr>Second:</vt:lpstr>
      <vt:lpstr>Third:</vt:lpstr>
      <vt:lpstr>Situation 5: Desire to gossip/talk unnecessarily</vt:lpstr>
      <vt:lpstr>Stop to analyze</vt:lpstr>
      <vt:lpstr>Some Ways to Make Sabr Easy</vt:lpstr>
      <vt:lpstr>One</vt:lpstr>
      <vt:lpstr>The Quran Tells Us…</vt:lpstr>
      <vt:lpstr>Important tip!</vt:lpstr>
      <vt:lpstr> (Most Effective)</vt:lpstr>
      <vt:lpstr>Visualizing Jannah</vt:lpstr>
      <vt:lpstr>Win-Win Situation of a Believer</vt:lpstr>
      <vt:lpstr>Don’t Wish for Death!</vt:lpstr>
      <vt:lpstr>Reward of Sabr = Paradise</vt:lpstr>
      <vt:lpstr>Allah Gives Patience if You Try</vt:lpstr>
      <vt:lpstr>A Believer’s Reaction to Calamity</vt:lpstr>
      <vt:lpstr>Remember!</vt:lpstr>
      <vt:lpstr>Pray for sabr!</vt:lpstr>
      <vt:lpstr>Dua for Sabr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SABR – (PATIENCE)</dc:title>
  <dc:creator>Zani</dc:creator>
  <cp:lastModifiedBy>Kanwal</cp:lastModifiedBy>
  <cp:revision>64</cp:revision>
  <dcterms:created xsi:type="dcterms:W3CDTF">2012-05-13T09:31:02Z</dcterms:created>
  <dcterms:modified xsi:type="dcterms:W3CDTF">2012-05-16T16:14:29Z</dcterms:modified>
</cp:coreProperties>
</file>